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58" r:id="rId3"/>
    <p:sldId id="269" r:id="rId4"/>
    <p:sldId id="270" r:id="rId5"/>
    <p:sldId id="259" r:id="rId6"/>
    <p:sldId id="262" r:id="rId7"/>
    <p:sldId id="261" r:id="rId8"/>
    <p:sldId id="260" r:id="rId9"/>
    <p:sldId id="256" r:id="rId10"/>
    <p:sldId id="257" r:id="rId11"/>
    <p:sldId id="271" r:id="rId12"/>
    <p:sldId id="268" r:id="rId13"/>
    <p:sldId id="263" r:id="rId14"/>
    <p:sldId id="267" r:id="rId15"/>
    <p:sldId id="264" r:id="rId16"/>
    <p:sldId id="265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6" autoAdjust="0"/>
    <p:restoredTop sz="94660"/>
  </p:normalViewPr>
  <p:slideViewPr>
    <p:cSldViewPr snapToGrid="0">
      <p:cViewPr varScale="1">
        <p:scale>
          <a:sx n="90" d="100"/>
          <a:sy n="90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10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0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746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79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4761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037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8521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19416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4953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54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391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957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58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859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94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88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574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4" Type="http://schemas.openxmlformats.org/officeDocument/2006/relationships/slideLayout" Target="../slideLayouts/slideLayout15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C84D-78C7-47D0-9520-74A646B77FA0}" type="datetimeFigureOut">
              <a:rPr lang="ko-KR" altLang="en-US" smtClean="0"/>
              <a:t>2018-01-16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FF4F7-9C0F-42E4-B529-A0861E7764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03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724586" y="1658444"/>
            <a:ext cx="0" cy="1741275"/>
          </a:xfrm>
          <a:custGeom>
            <a:avLst/>
            <a:gdLst/>
            <a:ahLst/>
            <a:cxnLst/>
            <a:rect l="l" t="t" r="r" b="b"/>
            <a:pathLst>
              <a:path h="1920239">
                <a:moveTo>
                  <a:pt x="0" y="0"/>
                </a:moveTo>
                <a:lnTo>
                  <a:pt x="0" y="192023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" name="bk object 17"/>
          <p:cNvSpPr/>
          <p:nvPr/>
        </p:nvSpPr>
        <p:spPr>
          <a:xfrm>
            <a:off x="6724586" y="3399719"/>
            <a:ext cx="1173408" cy="0"/>
          </a:xfrm>
          <a:custGeom>
            <a:avLst/>
            <a:gdLst/>
            <a:ahLst/>
            <a:cxnLst/>
            <a:rect l="l" t="t" r="r" b="b"/>
            <a:pathLst>
              <a:path w="1372234">
                <a:moveTo>
                  <a:pt x="0" y="0"/>
                </a:moveTo>
                <a:lnTo>
                  <a:pt x="1371695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" name="bk object 18"/>
          <p:cNvSpPr/>
          <p:nvPr/>
        </p:nvSpPr>
        <p:spPr>
          <a:xfrm>
            <a:off x="7897532" y="1658444"/>
            <a:ext cx="0" cy="1741275"/>
          </a:xfrm>
          <a:custGeom>
            <a:avLst/>
            <a:gdLst/>
            <a:ahLst/>
            <a:cxnLst/>
            <a:rect l="l" t="t" r="r" b="b"/>
            <a:pathLst>
              <a:path h="1920239">
                <a:moveTo>
                  <a:pt x="0" y="192023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" name="bk object 19"/>
          <p:cNvSpPr/>
          <p:nvPr/>
        </p:nvSpPr>
        <p:spPr>
          <a:xfrm>
            <a:off x="5952874" y="1507482"/>
            <a:ext cx="2531090" cy="21650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" name="bk object 20"/>
          <p:cNvSpPr/>
          <p:nvPr/>
        </p:nvSpPr>
        <p:spPr>
          <a:xfrm>
            <a:off x="5807390" y="1717264"/>
            <a:ext cx="0" cy="50095"/>
          </a:xfrm>
          <a:custGeom>
            <a:avLst/>
            <a:gdLst/>
            <a:ahLst/>
            <a:cxnLst/>
            <a:rect l="l" t="t" r="r" b="b"/>
            <a:pathLst>
              <a:path h="55244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bk object 21"/>
          <p:cNvSpPr/>
          <p:nvPr/>
        </p:nvSpPr>
        <p:spPr>
          <a:xfrm>
            <a:off x="5807390" y="1717263"/>
            <a:ext cx="18462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050" y="0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" name="bk object 22"/>
          <p:cNvSpPr/>
          <p:nvPr/>
        </p:nvSpPr>
        <p:spPr>
          <a:xfrm>
            <a:off x="5825390" y="1717264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0"/>
                </a:moveTo>
                <a:lnTo>
                  <a:pt x="5524" y="2762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" name="bk object 23"/>
          <p:cNvSpPr/>
          <p:nvPr/>
        </p:nvSpPr>
        <p:spPr>
          <a:xfrm>
            <a:off x="5830114" y="1719769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0"/>
                </a:moveTo>
                <a:lnTo>
                  <a:pt x="2667" y="2762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" name="bk object 24"/>
          <p:cNvSpPr/>
          <p:nvPr/>
        </p:nvSpPr>
        <p:spPr>
          <a:xfrm>
            <a:off x="5832395" y="1722274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4">
                <a:moveTo>
                  <a:pt x="0" y="0"/>
                </a:moveTo>
                <a:lnTo>
                  <a:pt x="2762" y="5429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" name="bk object 25"/>
          <p:cNvSpPr/>
          <p:nvPr/>
        </p:nvSpPr>
        <p:spPr>
          <a:xfrm>
            <a:off x="5834757" y="1727196"/>
            <a:ext cx="0" cy="6910"/>
          </a:xfrm>
          <a:custGeom>
            <a:avLst/>
            <a:gdLst/>
            <a:ahLst/>
            <a:cxnLst/>
            <a:rect l="l" t="t" r="r" b="b"/>
            <a:pathLst>
              <a:path h="7619">
                <a:moveTo>
                  <a:pt x="-2743" y="3667"/>
                </a:moveTo>
                <a:lnTo>
                  <a:pt x="2743" y="3667"/>
                </a:lnTo>
              </a:path>
            </a:pathLst>
          </a:custGeom>
          <a:ln w="7334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" name="bk object 26"/>
          <p:cNvSpPr/>
          <p:nvPr/>
        </p:nvSpPr>
        <p:spPr>
          <a:xfrm>
            <a:off x="5832395" y="1733848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4">
                <a:moveTo>
                  <a:pt x="2762" y="0"/>
                </a:moveTo>
                <a:lnTo>
                  <a:pt x="0" y="5524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" name="bk object 27"/>
          <p:cNvSpPr/>
          <p:nvPr/>
        </p:nvSpPr>
        <p:spPr>
          <a:xfrm>
            <a:off x="5830114" y="1738858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667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" name="bk object 28"/>
          <p:cNvSpPr/>
          <p:nvPr/>
        </p:nvSpPr>
        <p:spPr>
          <a:xfrm>
            <a:off x="5825390" y="1741362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0"/>
                </a:moveTo>
                <a:lnTo>
                  <a:pt x="0" y="2667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" name="bk object 29"/>
          <p:cNvSpPr/>
          <p:nvPr/>
        </p:nvSpPr>
        <p:spPr>
          <a:xfrm>
            <a:off x="5807390" y="1743780"/>
            <a:ext cx="18462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21050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" name="bk object 30"/>
          <p:cNvSpPr/>
          <p:nvPr/>
        </p:nvSpPr>
        <p:spPr>
          <a:xfrm>
            <a:off x="5854305" y="1733847"/>
            <a:ext cx="0" cy="33397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36575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" name="bk object 31"/>
          <p:cNvSpPr/>
          <p:nvPr/>
        </p:nvSpPr>
        <p:spPr>
          <a:xfrm>
            <a:off x="5851942" y="1717264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" name="bk object 32"/>
          <p:cNvSpPr/>
          <p:nvPr/>
        </p:nvSpPr>
        <p:spPr>
          <a:xfrm>
            <a:off x="5851942" y="1719769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0"/>
                </a:moveTo>
                <a:lnTo>
                  <a:pt x="2762" y="2762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" name="bk object 33"/>
          <p:cNvSpPr/>
          <p:nvPr/>
        </p:nvSpPr>
        <p:spPr>
          <a:xfrm>
            <a:off x="5854305" y="1719769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76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" name="bk object 34"/>
          <p:cNvSpPr/>
          <p:nvPr/>
        </p:nvSpPr>
        <p:spPr>
          <a:xfrm>
            <a:off x="5854305" y="1717264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" name="bk object 35"/>
          <p:cNvSpPr/>
          <p:nvPr/>
        </p:nvSpPr>
        <p:spPr>
          <a:xfrm>
            <a:off x="5854305" y="1717264"/>
            <a:ext cx="0" cy="5182"/>
          </a:xfrm>
          <a:custGeom>
            <a:avLst/>
            <a:gdLst/>
            <a:ahLst/>
            <a:cxnLst/>
            <a:rect l="l" t="t" r="r" b="b"/>
            <a:pathLst>
              <a:path h="5714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" name="bk object 36"/>
          <p:cNvSpPr/>
          <p:nvPr/>
        </p:nvSpPr>
        <p:spPr>
          <a:xfrm>
            <a:off x="5877028" y="1733847"/>
            <a:ext cx="0" cy="33397"/>
          </a:xfrm>
          <a:custGeom>
            <a:avLst/>
            <a:gdLst/>
            <a:ahLst/>
            <a:cxnLst/>
            <a:rect l="l" t="t" r="r" b="b"/>
            <a:pathLst>
              <a:path h="36830">
                <a:moveTo>
                  <a:pt x="0" y="0"/>
                </a:moveTo>
                <a:lnTo>
                  <a:pt x="0" y="36575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" name="bk object 37"/>
          <p:cNvSpPr/>
          <p:nvPr/>
        </p:nvSpPr>
        <p:spPr>
          <a:xfrm>
            <a:off x="5877029" y="1736352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762"/>
                </a:moveTo>
                <a:lnTo>
                  <a:pt x="2667" y="0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" name="bk object 38"/>
          <p:cNvSpPr/>
          <p:nvPr/>
        </p:nvSpPr>
        <p:spPr>
          <a:xfrm>
            <a:off x="5879310" y="1733848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2762"/>
                </a:moveTo>
                <a:lnTo>
                  <a:pt x="5524" y="0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" name="bk object 39"/>
          <p:cNvSpPr/>
          <p:nvPr/>
        </p:nvSpPr>
        <p:spPr>
          <a:xfrm>
            <a:off x="5884033" y="1733847"/>
            <a:ext cx="6516" cy="0"/>
          </a:xfrm>
          <a:custGeom>
            <a:avLst/>
            <a:gdLst/>
            <a:ahLst/>
            <a:cxnLst/>
            <a:rect l="l" t="t" r="r" b="b"/>
            <a:pathLst>
              <a:path w="7620">
                <a:moveTo>
                  <a:pt x="0" y="0"/>
                </a:moveTo>
                <a:lnTo>
                  <a:pt x="7334" y="0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" name="bk object 40"/>
          <p:cNvSpPr/>
          <p:nvPr/>
        </p:nvSpPr>
        <p:spPr>
          <a:xfrm>
            <a:off x="5890305" y="1733848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0"/>
                </a:moveTo>
                <a:lnTo>
                  <a:pt x="5429" y="2762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" name="bk object 41"/>
          <p:cNvSpPr/>
          <p:nvPr/>
        </p:nvSpPr>
        <p:spPr>
          <a:xfrm>
            <a:off x="5894948" y="1736352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4">
                <a:moveTo>
                  <a:pt x="0" y="0"/>
                </a:moveTo>
                <a:lnTo>
                  <a:pt x="2762" y="5524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" name="bk object 42"/>
          <p:cNvSpPr/>
          <p:nvPr/>
        </p:nvSpPr>
        <p:spPr>
          <a:xfrm>
            <a:off x="5897309" y="1741362"/>
            <a:ext cx="0" cy="25912"/>
          </a:xfrm>
          <a:custGeom>
            <a:avLst/>
            <a:gdLst/>
            <a:ahLst/>
            <a:cxnLst/>
            <a:rect l="l" t="t" r="r" b="b"/>
            <a:pathLst>
              <a:path h="28575">
                <a:moveTo>
                  <a:pt x="0" y="0"/>
                </a:moveTo>
                <a:lnTo>
                  <a:pt x="0" y="28289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" name="bk object 43"/>
          <p:cNvSpPr/>
          <p:nvPr/>
        </p:nvSpPr>
        <p:spPr>
          <a:xfrm>
            <a:off x="5908305" y="1772024"/>
            <a:ext cx="36381" cy="0"/>
          </a:xfrm>
          <a:custGeom>
            <a:avLst/>
            <a:gdLst/>
            <a:ahLst/>
            <a:cxnLst/>
            <a:rect l="l" t="t" r="r" b="b"/>
            <a:pathLst>
              <a:path w="42545">
                <a:moveTo>
                  <a:pt x="0" y="0"/>
                </a:moveTo>
                <a:lnTo>
                  <a:pt x="42005" y="0"/>
                </a:lnTo>
              </a:path>
            </a:pathLst>
          </a:custGeom>
          <a:ln w="5486">
            <a:solidFill>
              <a:srgbClr val="83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" name="bk object 44"/>
          <p:cNvSpPr/>
          <p:nvPr/>
        </p:nvSpPr>
        <p:spPr>
          <a:xfrm>
            <a:off x="3401389" y="2786145"/>
            <a:ext cx="1954856" cy="10488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" name="bk object 45"/>
          <p:cNvSpPr/>
          <p:nvPr/>
        </p:nvSpPr>
        <p:spPr>
          <a:xfrm>
            <a:off x="1473981" y="1884758"/>
            <a:ext cx="950020" cy="17322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" name="bk object 46"/>
          <p:cNvSpPr/>
          <p:nvPr/>
        </p:nvSpPr>
        <p:spPr>
          <a:xfrm>
            <a:off x="3440484" y="1293537"/>
            <a:ext cx="1954856" cy="10489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" name="bk object 47"/>
          <p:cNvSpPr/>
          <p:nvPr/>
        </p:nvSpPr>
        <p:spPr>
          <a:xfrm>
            <a:off x="8202477" y="300750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429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" name="bk object 48"/>
          <p:cNvSpPr/>
          <p:nvPr/>
        </p:nvSpPr>
        <p:spPr>
          <a:xfrm>
            <a:off x="8195391" y="3007500"/>
            <a:ext cx="7602" cy="0"/>
          </a:xfrm>
          <a:custGeom>
            <a:avLst/>
            <a:gdLst/>
            <a:ahLst/>
            <a:cxnLst/>
            <a:rect l="l" t="t" r="r" b="b"/>
            <a:pathLst>
              <a:path w="8890">
                <a:moveTo>
                  <a:pt x="8286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" name="bk object 49"/>
          <p:cNvSpPr/>
          <p:nvPr/>
        </p:nvSpPr>
        <p:spPr>
          <a:xfrm>
            <a:off x="8189201" y="3007500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7239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" name="bk object 50"/>
          <p:cNvSpPr/>
          <p:nvPr/>
        </p:nvSpPr>
        <p:spPr>
          <a:xfrm>
            <a:off x="8184477" y="3010006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524" y="0"/>
                </a:moveTo>
                <a:lnTo>
                  <a:pt x="0" y="5524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" name="bk object 51"/>
          <p:cNvSpPr/>
          <p:nvPr/>
        </p:nvSpPr>
        <p:spPr>
          <a:xfrm>
            <a:off x="8182115" y="3015015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" name="bk object 52"/>
          <p:cNvSpPr/>
          <p:nvPr/>
        </p:nvSpPr>
        <p:spPr>
          <a:xfrm>
            <a:off x="8179754" y="3019160"/>
            <a:ext cx="2715" cy="10365"/>
          </a:xfrm>
          <a:custGeom>
            <a:avLst/>
            <a:gdLst/>
            <a:ahLst/>
            <a:cxnLst/>
            <a:rect l="l" t="t" r="r" b="b"/>
            <a:pathLst>
              <a:path w="3175" h="11429">
                <a:moveTo>
                  <a:pt x="2762" y="0"/>
                </a:moveTo>
                <a:lnTo>
                  <a:pt x="0" y="10953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" name="bk object 53"/>
          <p:cNvSpPr/>
          <p:nvPr/>
        </p:nvSpPr>
        <p:spPr>
          <a:xfrm>
            <a:off x="8179753" y="3029093"/>
            <a:ext cx="0" cy="6910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2743" y="3667"/>
                </a:moveTo>
                <a:lnTo>
                  <a:pt x="2743" y="3667"/>
                </a:lnTo>
              </a:path>
            </a:pathLst>
          </a:custGeom>
          <a:ln w="73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" name="bk object 54"/>
          <p:cNvSpPr/>
          <p:nvPr/>
        </p:nvSpPr>
        <p:spPr>
          <a:xfrm>
            <a:off x="8179754" y="3035744"/>
            <a:ext cx="2715" cy="10365"/>
          </a:xfrm>
          <a:custGeom>
            <a:avLst/>
            <a:gdLst/>
            <a:ahLst/>
            <a:cxnLst/>
            <a:rect l="l" t="t" r="r" b="b"/>
            <a:pathLst>
              <a:path w="3175" h="11429">
                <a:moveTo>
                  <a:pt x="0" y="0"/>
                </a:moveTo>
                <a:lnTo>
                  <a:pt x="2762" y="10953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" name="bk object 55"/>
          <p:cNvSpPr/>
          <p:nvPr/>
        </p:nvSpPr>
        <p:spPr>
          <a:xfrm>
            <a:off x="8182115" y="3045678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4">
                <a:moveTo>
                  <a:pt x="0" y="0"/>
                </a:moveTo>
                <a:lnTo>
                  <a:pt x="2762" y="5429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" name="bk object 56"/>
          <p:cNvSpPr/>
          <p:nvPr/>
        </p:nvSpPr>
        <p:spPr>
          <a:xfrm>
            <a:off x="8184477" y="3050600"/>
            <a:ext cx="4887" cy="4607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0" y="0"/>
                </a:moveTo>
                <a:lnTo>
                  <a:pt x="5524" y="4572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" name="bk object 57"/>
          <p:cNvSpPr/>
          <p:nvPr/>
        </p:nvSpPr>
        <p:spPr>
          <a:xfrm>
            <a:off x="8189201" y="3054746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0" y="0"/>
                </a:moveTo>
                <a:lnTo>
                  <a:pt x="7239" y="2762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" name="bk object 58"/>
          <p:cNvSpPr/>
          <p:nvPr/>
        </p:nvSpPr>
        <p:spPr>
          <a:xfrm>
            <a:off x="8195392" y="3057251"/>
            <a:ext cx="4887" cy="0"/>
          </a:xfrm>
          <a:custGeom>
            <a:avLst/>
            <a:gdLst/>
            <a:ahLst/>
            <a:cxnLst/>
            <a:rect l="l" t="t" r="r" b="b"/>
            <a:pathLst>
              <a:path w="5715">
                <a:moveTo>
                  <a:pt x="0" y="0"/>
                </a:moveTo>
                <a:lnTo>
                  <a:pt x="5524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" name="bk object 59"/>
          <p:cNvSpPr/>
          <p:nvPr/>
        </p:nvSpPr>
        <p:spPr>
          <a:xfrm>
            <a:off x="8200115" y="3054746"/>
            <a:ext cx="7059" cy="2879"/>
          </a:xfrm>
          <a:custGeom>
            <a:avLst/>
            <a:gdLst/>
            <a:ahLst/>
            <a:cxnLst/>
            <a:rect l="l" t="t" r="r" b="b"/>
            <a:pathLst>
              <a:path w="8254" h="3175">
                <a:moveTo>
                  <a:pt x="0" y="2762"/>
                </a:moveTo>
                <a:lnTo>
                  <a:pt x="8191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" name="bk object 60"/>
          <p:cNvSpPr/>
          <p:nvPr/>
        </p:nvSpPr>
        <p:spPr>
          <a:xfrm>
            <a:off x="8207120" y="3052328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666"/>
                </a:moveTo>
                <a:lnTo>
                  <a:pt x="2762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" name="bk object 61"/>
          <p:cNvSpPr/>
          <p:nvPr/>
        </p:nvSpPr>
        <p:spPr>
          <a:xfrm>
            <a:off x="8209482" y="3035744"/>
            <a:ext cx="0" cy="16699"/>
          </a:xfrm>
          <a:custGeom>
            <a:avLst/>
            <a:gdLst/>
            <a:ahLst/>
            <a:cxnLst/>
            <a:rect l="l" t="t" r="r" b="b"/>
            <a:pathLst>
              <a:path h="18414">
                <a:moveTo>
                  <a:pt x="0" y="18287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" name="bk object 62"/>
          <p:cNvSpPr/>
          <p:nvPr/>
        </p:nvSpPr>
        <p:spPr>
          <a:xfrm>
            <a:off x="8200115" y="3035744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1095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" name="bk object 63"/>
          <p:cNvSpPr/>
          <p:nvPr/>
        </p:nvSpPr>
        <p:spPr>
          <a:xfrm>
            <a:off x="8229030" y="3007500"/>
            <a:ext cx="0" cy="50095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" name="bk object 64"/>
          <p:cNvSpPr/>
          <p:nvPr/>
        </p:nvSpPr>
        <p:spPr>
          <a:xfrm>
            <a:off x="8229030" y="3007500"/>
            <a:ext cx="27692" cy="50095"/>
          </a:xfrm>
          <a:custGeom>
            <a:avLst/>
            <a:gdLst/>
            <a:ahLst/>
            <a:cxnLst/>
            <a:rect l="l" t="t" r="r" b="b"/>
            <a:pathLst>
              <a:path w="32384" h="55245">
                <a:moveTo>
                  <a:pt x="0" y="0"/>
                </a:moveTo>
                <a:lnTo>
                  <a:pt x="32003" y="54863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" name="bk object 65"/>
          <p:cNvSpPr/>
          <p:nvPr/>
        </p:nvSpPr>
        <p:spPr>
          <a:xfrm>
            <a:off x="8256396" y="3007500"/>
            <a:ext cx="0" cy="50095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" name="bk object 66"/>
          <p:cNvSpPr/>
          <p:nvPr/>
        </p:nvSpPr>
        <p:spPr>
          <a:xfrm>
            <a:off x="8278306" y="3007500"/>
            <a:ext cx="0" cy="50095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54863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" name="bk object 67"/>
          <p:cNvSpPr/>
          <p:nvPr/>
        </p:nvSpPr>
        <p:spPr>
          <a:xfrm>
            <a:off x="8278306" y="3007500"/>
            <a:ext cx="11946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" name="bk object 68"/>
          <p:cNvSpPr/>
          <p:nvPr/>
        </p:nvSpPr>
        <p:spPr>
          <a:xfrm>
            <a:off x="8290035" y="3007500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0" y="0"/>
                </a:moveTo>
                <a:lnTo>
                  <a:pt x="7334" y="2762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" name="bk object 69"/>
          <p:cNvSpPr/>
          <p:nvPr/>
        </p:nvSpPr>
        <p:spPr>
          <a:xfrm>
            <a:off x="8296306" y="3010006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0"/>
                </a:moveTo>
                <a:lnTo>
                  <a:pt x="5524" y="5524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" name="bk object 70"/>
          <p:cNvSpPr/>
          <p:nvPr/>
        </p:nvSpPr>
        <p:spPr>
          <a:xfrm>
            <a:off x="8301031" y="3015015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667" y="4572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" name="bk object 71"/>
          <p:cNvSpPr/>
          <p:nvPr/>
        </p:nvSpPr>
        <p:spPr>
          <a:xfrm>
            <a:off x="8303311" y="3019160"/>
            <a:ext cx="2715" cy="10365"/>
          </a:xfrm>
          <a:custGeom>
            <a:avLst/>
            <a:gdLst/>
            <a:ahLst/>
            <a:cxnLst/>
            <a:rect l="l" t="t" r="r" b="b"/>
            <a:pathLst>
              <a:path w="3175" h="11429">
                <a:moveTo>
                  <a:pt x="0" y="0"/>
                </a:moveTo>
                <a:lnTo>
                  <a:pt x="2762" y="10953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" name="bk object 72"/>
          <p:cNvSpPr/>
          <p:nvPr/>
        </p:nvSpPr>
        <p:spPr>
          <a:xfrm>
            <a:off x="8305673" y="3029093"/>
            <a:ext cx="0" cy="6910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2743" y="3667"/>
                </a:moveTo>
                <a:lnTo>
                  <a:pt x="2743" y="3667"/>
                </a:lnTo>
              </a:path>
            </a:pathLst>
          </a:custGeom>
          <a:ln w="73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" name="bk object 73"/>
          <p:cNvSpPr/>
          <p:nvPr/>
        </p:nvSpPr>
        <p:spPr>
          <a:xfrm>
            <a:off x="8303311" y="3035744"/>
            <a:ext cx="2715" cy="10365"/>
          </a:xfrm>
          <a:custGeom>
            <a:avLst/>
            <a:gdLst/>
            <a:ahLst/>
            <a:cxnLst/>
            <a:rect l="l" t="t" r="r" b="b"/>
            <a:pathLst>
              <a:path w="3175" h="11429">
                <a:moveTo>
                  <a:pt x="2762" y="0"/>
                </a:moveTo>
                <a:lnTo>
                  <a:pt x="0" y="10953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" name="bk object 74"/>
          <p:cNvSpPr/>
          <p:nvPr/>
        </p:nvSpPr>
        <p:spPr>
          <a:xfrm>
            <a:off x="8301031" y="3045678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4">
                <a:moveTo>
                  <a:pt x="2667" y="0"/>
                </a:moveTo>
                <a:lnTo>
                  <a:pt x="0" y="5429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" name="bk object 75"/>
          <p:cNvSpPr/>
          <p:nvPr/>
        </p:nvSpPr>
        <p:spPr>
          <a:xfrm>
            <a:off x="8296306" y="3050600"/>
            <a:ext cx="4887" cy="4607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5524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" name="bk object 76"/>
          <p:cNvSpPr/>
          <p:nvPr/>
        </p:nvSpPr>
        <p:spPr>
          <a:xfrm>
            <a:off x="8290035" y="3054746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7334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" name="bk object 77"/>
          <p:cNvSpPr/>
          <p:nvPr/>
        </p:nvSpPr>
        <p:spPr>
          <a:xfrm>
            <a:off x="8278306" y="3057251"/>
            <a:ext cx="11946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13716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" name="bk object 78"/>
          <p:cNvSpPr/>
          <p:nvPr/>
        </p:nvSpPr>
        <p:spPr>
          <a:xfrm>
            <a:off x="2170613" y="1762868"/>
            <a:ext cx="38010" cy="40307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0" y="0"/>
                </a:moveTo>
                <a:lnTo>
                  <a:pt x="43910" y="43910"/>
                </a:lnTo>
              </a:path>
            </a:pathLst>
          </a:custGeom>
          <a:ln w="5486">
            <a:solidFill>
              <a:srgbClr val="00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" name="bk object 79"/>
          <p:cNvSpPr/>
          <p:nvPr/>
        </p:nvSpPr>
        <p:spPr>
          <a:xfrm>
            <a:off x="2170613" y="1762868"/>
            <a:ext cx="38010" cy="40307"/>
          </a:xfrm>
          <a:custGeom>
            <a:avLst/>
            <a:gdLst/>
            <a:ahLst/>
            <a:cxnLst/>
            <a:rect l="l" t="t" r="r" b="b"/>
            <a:pathLst>
              <a:path w="44450" h="44450">
                <a:moveTo>
                  <a:pt x="43910" y="0"/>
                </a:moveTo>
                <a:lnTo>
                  <a:pt x="0" y="43910"/>
                </a:lnTo>
              </a:path>
            </a:pathLst>
          </a:custGeom>
          <a:ln w="5486">
            <a:solidFill>
              <a:srgbClr val="000083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" name="bk object 80"/>
          <p:cNvSpPr/>
          <p:nvPr/>
        </p:nvSpPr>
        <p:spPr>
          <a:xfrm>
            <a:off x="8664554" y="3607015"/>
            <a:ext cx="107968" cy="14845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" name="bk object 81"/>
          <p:cNvSpPr/>
          <p:nvPr/>
        </p:nvSpPr>
        <p:spPr>
          <a:xfrm>
            <a:off x="8718537" y="2073034"/>
            <a:ext cx="0" cy="1533980"/>
          </a:xfrm>
          <a:custGeom>
            <a:avLst/>
            <a:gdLst/>
            <a:ahLst/>
            <a:cxnLst/>
            <a:rect l="l" t="t" r="r" b="b"/>
            <a:pathLst>
              <a:path h="1691639">
                <a:moveTo>
                  <a:pt x="0" y="0"/>
                </a:moveTo>
                <a:lnTo>
                  <a:pt x="0" y="1691639"/>
                </a:lnTo>
              </a:path>
            </a:pathLst>
          </a:custGeom>
          <a:ln w="5486">
            <a:solidFill>
              <a:srgbClr val="0083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" name="bk object 82"/>
          <p:cNvSpPr/>
          <p:nvPr/>
        </p:nvSpPr>
        <p:spPr>
          <a:xfrm>
            <a:off x="8702899" y="3217300"/>
            <a:ext cx="30951" cy="32822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27717" y="35623"/>
                </a:moveTo>
                <a:lnTo>
                  <a:pt x="7905" y="35623"/>
                </a:lnTo>
                <a:lnTo>
                  <a:pt x="0" y="27622"/>
                </a:lnTo>
                <a:lnTo>
                  <a:pt x="0" y="8001"/>
                </a:lnTo>
                <a:lnTo>
                  <a:pt x="7905" y="0"/>
                </a:lnTo>
                <a:lnTo>
                  <a:pt x="27717" y="0"/>
                </a:lnTo>
                <a:lnTo>
                  <a:pt x="35623" y="8001"/>
                </a:lnTo>
                <a:lnTo>
                  <a:pt x="35623" y="27622"/>
                </a:lnTo>
                <a:lnTo>
                  <a:pt x="27717" y="35623"/>
                </a:lnTo>
                <a:close/>
              </a:path>
            </a:pathLst>
          </a:custGeom>
          <a:solidFill>
            <a:srgbClr val="0083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" name="bk object 83"/>
          <p:cNvSpPr/>
          <p:nvPr/>
        </p:nvSpPr>
        <p:spPr>
          <a:xfrm>
            <a:off x="8702899" y="3217300"/>
            <a:ext cx="30951" cy="32822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623" y="17811"/>
                </a:moveTo>
                <a:lnTo>
                  <a:pt x="35623" y="8000"/>
                </a:lnTo>
                <a:lnTo>
                  <a:pt x="27717" y="0"/>
                </a:lnTo>
                <a:lnTo>
                  <a:pt x="17811" y="0"/>
                </a:lnTo>
                <a:lnTo>
                  <a:pt x="7905" y="0"/>
                </a:lnTo>
                <a:lnTo>
                  <a:pt x="0" y="8000"/>
                </a:lnTo>
                <a:lnTo>
                  <a:pt x="0" y="17811"/>
                </a:lnTo>
                <a:lnTo>
                  <a:pt x="0" y="27622"/>
                </a:lnTo>
                <a:lnTo>
                  <a:pt x="7905" y="35623"/>
                </a:lnTo>
                <a:lnTo>
                  <a:pt x="17811" y="35623"/>
                </a:lnTo>
                <a:lnTo>
                  <a:pt x="27717" y="35623"/>
                </a:lnTo>
                <a:lnTo>
                  <a:pt x="35623" y="27622"/>
                </a:lnTo>
                <a:lnTo>
                  <a:pt x="35623" y="17811"/>
                </a:lnTo>
                <a:close/>
              </a:path>
            </a:pathLst>
          </a:custGeom>
          <a:ln w="4762">
            <a:solidFill>
              <a:srgbClr val="0083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" name="bk object 84"/>
          <p:cNvSpPr/>
          <p:nvPr/>
        </p:nvSpPr>
        <p:spPr>
          <a:xfrm>
            <a:off x="8702899" y="3051465"/>
            <a:ext cx="30951" cy="32822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27717" y="35623"/>
                </a:moveTo>
                <a:lnTo>
                  <a:pt x="7905" y="35623"/>
                </a:lnTo>
                <a:lnTo>
                  <a:pt x="0" y="27622"/>
                </a:lnTo>
                <a:lnTo>
                  <a:pt x="0" y="8001"/>
                </a:lnTo>
                <a:lnTo>
                  <a:pt x="7905" y="0"/>
                </a:lnTo>
                <a:lnTo>
                  <a:pt x="27717" y="0"/>
                </a:lnTo>
                <a:lnTo>
                  <a:pt x="35623" y="8001"/>
                </a:lnTo>
                <a:lnTo>
                  <a:pt x="35623" y="27622"/>
                </a:lnTo>
                <a:lnTo>
                  <a:pt x="27717" y="35623"/>
                </a:lnTo>
                <a:close/>
              </a:path>
            </a:pathLst>
          </a:custGeom>
          <a:solidFill>
            <a:srgbClr val="0083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" name="bk object 85"/>
          <p:cNvSpPr/>
          <p:nvPr/>
        </p:nvSpPr>
        <p:spPr>
          <a:xfrm>
            <a:off x="8702899" y="3051465"/>
            <a:ext cx="30951" cy="32822"/>
          </a:xfrm>
          <a:custGeom>
            <a:avLst/>
            <a:gdLst/>
            <a:ahLst/>
            <a:cxnLst/>
            <a:rect l="l" t="t" r="r" b="b"/>
            <a:pathLst>
              <a:path w="36195" h="36195">
                <a:moveTo>
                  <a:pt x="35623" y="17811"/>
                </a:moveTo>
                <a:lnTo>
                  <a:pt x="35623" y="8000"/>
                </a:lnTo>
                <a:lnTo>
                  <a:pt x="27717" y="0"/>
                </a:lnTo>
                <a:lnTo>
                  <a:pt x="17811" y="0"/>
                </a:lnTo>
                <a:lnTo>
                  <a:pt x="7905" y="0"/>
                </a:lnTo>
                <a:lnTo>
                  <a:pt x="0" y="8000"/>
                </a:lnTo>
                <a:lnTo>
                  <a:pt x="0" y="17811"/>
                </a:lnTo>
                <a:lnTo>
                  <a:pt x="0" y="27622"/>
                </a:lnTo>
                <a:lnTo>
                  <a:pt x="7905" y="35623"/>
                </a:lnTo>
                <a:lnTo>
                  <a:pt x="17811" y="35623"/>
                </a:lnTo>
                <a:lnTo>
                  <a:pt x="27717" y="35623"/>
                </a:lnTo>
                <a:lnTo>
                  <a:pt x="35623" y="27622"/>
                </a:lnTo>
                <a:lnTo>
                  <a:pt x="35623" y="17811"/>
                </a:lnTo>
                <a:close/>
              </a:path>
            </a:pathLst>
          </a:custGeom>
          <a:ln w="4762">
            <a:solidFill>
              <a:srgbClr val="0083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" name="bk object 86"/>
          <p:cNvSpPr/>
          <p:nvPr/>
        </p:nvSpPr>
        <p:spPr>
          <a:xfrm>
            <a:off x="8702899" y="2388121"/>
            <a:ext cx="30951" cy="32822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27717" y="35623"/>
                </a:moveTo>
                <a:lnTo>
                  <a:pt x="7905" y="35623"/>
                </a:lnTo>
                <a:lnTo>
                  <a:pt x="0" y="27622"/>
                </a:lnTo>
                <a:lnTo>
                  <a:pt x="0" y="8001"/>
                </a:lnTo>
                <a:lnTo>
                  <a:pt x="7905" y="0"/>
                </a:lnTo>
                <a:lnTo>
                  <a:pt x="27717" y="0"/>
                </a:lnTo>
                <a:lnTo>
                  <a:pt x="35623" y="8001"/>
                </a:lnTo>
                <a:lnTo>
                  <a:pt x="35623" y="27622"/>
                </a:lnTo>
                <a:lnTo>
                  <a:pt x="27717" y="35623"/>
                </a:lnTo>
                <a:close/>
              </a:path>
            </a:pathLst>
          </a:custGeom>
          <a:solidFill>
            <a:srgbClr val="0083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7" name="bk object 87"/>
          <p:cNvSpPr/>
          <p:nvPr/>
        </p:nvSpPr>
        <p:spPr>
          <a:xfrm>
            <a:off x="8702899" y="2388121"/>
            <a:ext cx="30951" cy="32822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623" y="17811"/>
                </a:moveTo>
                <a:lnTo>
                  <a:pt x="35623" y="8000"/>
                </a:lnTo>
                <a:lnTo>
                  <a:pt x="27717" y="0"/>
                </a:lnTo>
                <a:lnTo>
                  <a:pt x="17811" y="0"/>
                </a:lnTo>
                <a:lnTo>
                  <a:pt x="7905" y="0"/>
                </a:lnTo>
                <a:lnTo>
                  <a:pt x="0" y="8000"/>
                </a:lnTo>
                <a:lnTo>
                  <a:pt x="0" y="17811"/>
                </a:lnTo>
                <a:lnTo>
                  <a:pt x="0" y="27622"/>
                </a:lnTo>
                <a:lnTo>
                  <a:pt x="7905" y="35623"/>
                </a:lnTo>
                <a:lnTo>
                  <a:pt x="17811" y="35623"/>
                </a:lnTo>
                <a:lnTo>
                  <a:pt x="27717" y="35623"/>
                </a:lnTo>
                <a:lnTo>
                  <a:pt x="35623" y="27622"/>
                </a:lnTo>
                <a:lnTo>
                  <a:pt x="35623" y="17811"/>
                </a:lnTo>
                <a:close/>
              </a:path>
            </a:pathLst>
          </a:custGeom>
          <a:ln w="4762">
            <a:solidFill>
              <a:srgbClr val="0083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8" name="bk object 88"/>
          <p:cNvSpPr/>
          <p:nvPr/>
        </p:nvSpPr>
        <p:spPr>
          <a:xfrm>
            <a:off x="8668528" y="1437002"/>
            <a:ext cx="108636" cy="1385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9" name="bk object 89"/>
          <p:cNvSpPr/>
          <p:nvPr/>
        </p:nvSpPr>
        <p:spPr>
          <a:xfrm>
            <a:off x="8718537" y="1575526"/>
            <a:ext cx="0" cy="414589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5486">
            <a:solidFill>
              <a:srgbClr val="0083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0" name="bk object 90"/>
          <p:cNvSpPr/>
          <p:nvPr/>
        </p:nvSpPr>
        <p:spPr>
          <a:xfrm>
            <a:off x="8702899" y="1890614"/>
            <a:ext cx="30951" cy="32822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27717" y="35623"/>
                </a:moveTo>
                <a:lnTo>
                  <a:pt x="7905" y="35623"/>
                </a:lnTo>
                <a:lnTo>
                  <a:pt x="0" y="27622"/>
                </a:lnTo>
                <a:lnTo>
                  <a:pt x="0" y="8001"/>
                </a:lnTo>
                <a:lnTo>
                  <a:pt x="7905" y="0"/>
                </a:lnTo>
                <a:lnTo>
                  <a:pt x="27717" y="0"/>
                </a:lnTo>
                <a:lnTo>
                  <a:pt x="35623" y="8001"/>
                </a:lnTo>
                <a:lnTo>
                  <a:pt x="35623" y="27622"/>
                </a:lnTo>
                <a:lnTo>
                  <a:pt x="27717" y="35623"/>
                </a:lnTo>
                <a:close/>
              </a:path>
            </a:pathLst>
          </a:custGeom>
          <a:solidFill>
            <a:srgbClr val="0083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1" name="bk object 91"/>
          <p:cNvSpPr/>
          <p:nvPr/>
        </p:nvSpPr>
        <p:spPr>
          <a:xfrm>
            <a:off x="8702899" y="1890614"/>
            <a:ext cx="30951" cy="32822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5623" y="17811"/>
                </a:moveTo>
                <a:lnTo>
                  <a:pt x="35623" y="8000"/>
                </a:lnTo>
                <a:lnTo>
                  <a:pt x="27717" y="0"/>
                </a:lnTo>
                <a:lnTo>
                  <a:pt x="17811" y="0"/>
                </a:lnTo>
                <a:lnTo>
                  <a:pt x="7905" y="0"/>
                </a:lnTo>
                <a:lnTo>
                  <a:pt x="0" y="8000"/>
                </a:lnTo>
                <a:lnTo>
                  <a:pt x="0" y="17811"/>
                </a:lnTo>
                <a:lnTo>
                  <a:pt x="0" y="27622"/>
                </a:lnTo>
                <a:lnTo>
                  <a:pt x="7905" y="35623"/>
                </a:lnTo>
                <a:lnTo>
                  <a:pt x="17811" y="35623"/>
                </a:lnTo>
                <a:lnTo>
                  <a:pt x="27717" y="35623"/>
                </a:lnTo>
                <a:lnTo>
                  <a:pt x="35623" y="27622"/>
                </a:lnTo>
                <a:lnTo>
                  <a:pt x="35623" y="17811"/>
                </a:lnTo>
                <a:close/>
              </a:path>
            </a:pathLst>
          </a:custGeom>
          <a:ln w="4762">
            <a:solidFill>
              <a:srgbClr val="0083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2" name="bk object 92"/>
          <p:cNvSpPr/>
          <p:nvPr/>
        </p:nvSpPr>
        <p:spPr>
          <a:xfrm>
            <a:off x="5633838" y="5620295"/>
            <a:ext cx="57877" cy="1028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3" name="bk object 93"/>
          <p:cNvSpPr/>
          <p:nvPr/>
        </p:nvSpPr>
        <p:spPr>
          <a:xfrm>
            <a:off x="5723742" y="5693262"/>
            <a:ext cx="45068" cy="0"/>
          </a:xfrm>
          <a:custGeom>
            <a:avLst/>
            <a:gdLst/>
            <a:ahLst/>
            <a:cxnLst/>
            <a:rect l="l" t="t" r="r" b="b"/>
            <a:pathLst>
              <a:path w="52704">
                <a:moveTo>
                  <a:pt x="0" y="0"/>
                </a:moveTo>
                <a:lnTo>
                  <a:pt x="52101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4" name="bk object 94"/>
          <p:cNvSpPr/>
          <p:nvPr/>
        </p:nvSpPr>
        <p:spPr>
          <a:xfrm>
            <a:off x="5715108" y="5622782"/>
            <a:ext cx="31494" cy="97889"/>
          </a:xfrm>
          <a:custGeom>
            <a:avLst/>
            <a:gdLst/>
            <a:ahLst/>
            <a:cxnLst/>
            <a:rect l="l" t="t" r="r" b="b"/>
            <a:pathLst>
              <a:path w="36829" h="107950">
                <a:moveTo>
                  <a:pt x="0" y="107918"/>
                </a:moveTo>
                <a:lnTo>
                  <a:pt x="36575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5" name="bk object 95"/>
          <p:cNvSpPr/>
          <p:nvPr/>
        </p:nvSpPr>
        <p:spPr>
          <a:xfrm>
            <a:off x="5746385" y="5622782"/>
            <a:ext cx="30951" cy="97889"/>
          </a:xfrm>
          <a:custGeom>
            <a:avLst/>
            <a:gdLst/>
            <a:ahLst/>
            <a:cxnLst/>
            <a:rect l="l" t="t" r="r" b="b"/>
            <a:pathLst>
              <a:path w="36195" h="107950">
                <a:moveTo>
                  <a:pt x="0" y="0"/>
                </a:moveTo>
                <a:lnTo>
                  <a:pt x="35718" y="107918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6" name="bk object 96"/>
          <p:cNvSpPr/>
          <p:nvPr/>
        </p:nvSpPr>
        <p:spPr>
          <a:xfrm>
            <a:off x="5800402" y="5620295"/>
            <a:ext cx="57796" cy="10283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7" name="bk object 97"/>
          <p:cNvSpPr/>
          <p:nvPr/>
        </p:nvSpPr>
        <p:spPr>
          <a:xfrm>
            <a:off x="5892601" y="5620295"/>
            <a:ext cx="57877" cy="1003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8" name="bk object 98"/>
          <p:cNvSpPr/>
          <p:nvPr/>
        </p:nvSpPr>
        <p:spPr>
          <a:xfrm>
            <a:off x="5984884" y="5620295"/>
            <a:ext cx="57877" cy="1028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9" name="bk object 99"/>
          <p:cNvSpPr/>
          <p:nvPr/>
        </p:nvSpPr>
        <p:spPr>
          <a:xfrm>
            <a:off x="6079511" y="5670114"/>
            <a:ext cx="30951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718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0" name="bk object 100"/>
          <p:cNvSpPr/>
          <p:nvPr/>
        </p:nvSpPr>
        <p:spPr>
          <a:xfrm>
            <a:off x="6079511" y="5720643"/>
            <a:ext cx="43982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51244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1" name="bk object 101"/>
          <p:cNvSpPr/>
          <p:nvPr/>
        </p:nvSpPr>
        <p:spPr>
          <a:xfrm>
            <a:off x="6079511" y="5622782"/>
            <a:ext cx="0" cy="97889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18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2" name="bk object 102"/>
          <p:cNvSpPr/>
          <p:nvPr/>
        </p:nvSpPr>
        <p:spPr>
          <a:xfrm>
            <a:off x="6079511" y="5622782"/>
            <a:ext cx="43982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0" y="0"/>
                </a:moveTo>
                <a:lnTo>
                  <a:pt x="51244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3" name="bk object 103"/>
          <p:cNvSpPr/>
          <p:nvPr/>
        </p:nvSpPr>
        <p:spPr>
          <a:xfrm>
            <a:off x="6160813" y="5620295"/>
            <a:ext cx="57877" cy="1028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4" name="bk object 104"/>
          <p:cNvSpPr/>
          <p:nvPr/>
        </p:nvSpPr>
        <p:spPr>
          <a:xfrm>
            <a:off x="6253095" y="5620295"/>
            <a:ext cx="57877" cy="1028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5" name="bk object 105"/>
          <p:cNvSpPr/>
          <p:nvPr/>
        </p:nvSpPr>
        <p:spPr>
          <a:xfrm>
            <a:off x="6365722" y="5674261"/>
            <a:ext cx="0" cy="46641"/>
          </a:xfrm>
          <a:custGeom>
            <a:avLst/>
            <a:gdLst/>
            <a:ahLst/>
            <a:cxnLst/>
            <a:rect l="l" t="t" r="r" b="b"/>
            <a:pathLst>
              <a:path h="51435">
                <a:moveTo>
                  <a:pt x="0" y="0"/>
                </a:moveTo>
                <a:lnTo>
                  <a:pt x="0" y="51149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6" name="bk object 106"/>
          <p:cNvSpPr/>
          <p:nvPr/>
        </p:nvSpPr>
        <p:spPr>
          <a:xfrm>
            <a:off x="6334445" y="5622782"/>
            <a:ext cx="31494" cy="51824"/>
          </a:xfrm>
          <a:custGeom>
            <a:avLst/>
            <a:gdLst/>
            <a:ahLst/>
            <a:cxnLst/>
            <a:rect l="l" t="t" r="r" b="b"/>
            <a:pathLst>
              <a:path w="36829" h="57150">
                <a:moveTo>
                  <a:pt x="0" y="0"/>
                </a:moveTo>
                <a:lnTo>
                  <a:pt x="36575" y="56769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7" name="bk object 107"/>
          <p:cNvSpPr/>
          <p:nvPr/>
        </p:nvSpPr>
        <p:spPr>
          <a:xfrm>
            <a:off x="6365722" y="5622782"/>
            <a:ext cx="30951" cy="51824"/>
          </a:xfrm>
          <a:custGeom>
            <a:avLst/>
            <a:gdLst/>
            <a:ahLst/>
            <a:cxnLst/>
            <a:rect l="l" t="t" r="r" b="b"/>
            <a:pathLst>
              <a:path w="36195" h="57150">
                <a:moveTo>
                  <a:pt x="0" y="56769"/>
                </a:moveTo>
                <a:lnTo>
                  <a:pt x="35623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8" name="bk object 108"/>
          <p:cNvSpPr/>
          <p:nvPr/>
        </p:nvSpPr>
        <p:spPr>
          <a:xfrm>
            <a:off x="6494754" y="5620295"/>
            <a:ext cx="57796" cy="1003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09" name="bk object 109"/>
          <p:cNvSpPr/>
          <p:nvPr/>
        </p:nvSpPr>
        <p:spPr>
          <a:xfrm>
            <a:off x="6589381" y="5622782"/>
            <a:ext cx="0" cy="97889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18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0" name="bk object 110"/>
          <p:cNvSpPr/>
          <p:nvPr/>
        </p:nvSpPr>
        <p:spPr>
          <a:xfrm>
            <a:off x="6692594" y="5620295"/>
            <a:ext cx="61705" cy="10283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1" name="bk object 111"/>
          <p:cNvSpPr/>
          <p:nvPr/>
        </p:nvSpPr>
        <p:spPr>
          <a:xfrm>
            <a:off x="6861421" y="5670114"/>
            <a:ext cx="30951" cy="0"/>
          </a:xfrm>
          <a:custGeom>
            <a:avLst/>
            <a:gdLst/>
            <a:ahLst/>
            <a:cxnLst/>
            <a:rect l="l" t="t" r="r" b="b"/>
            <a:pathLst>
              <a:path w="36195">
                <a:moveTo>
                  <a:pt x="0" y="0"/>
                </a:moveTo>
                <a:lnTo>
                  <a:pt x="35718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2" name="bk object 112"/>
          <p:cNvSpPr/>
          <p:nvPr/>
        </p:nvSpPr>
        <p:spPr>
          <a:xfrm>
            <a:off x="6861421" y="5720643"/>
            <a:ext cx="43982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51244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3" name="bk object 113"/>
          <p:cNvSpPr/>
          <p:nvPr/>
        </p:nvSpPr>
        <p:spPr>
          <a:xfrm>
            <a:off x="6861420" y="5622782"/>
            <a:ext cx="0" cy="97889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107918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4" name="bk object 114"/>
          <p:cNvSpPr/>
          <p:nvPr/>
        </p:nvSpPr>
        <p:spPr>
          <a:xfrm>
            <a:off x="6861421" y="5622782"/>
            <a:ext cx="43982" cy="0"/>
          </a:xfrm>
          <a:custGeom>
            <a:avLst/>
            <a:gdLst/>
            <a:ahLst/>
            <a:cxnLst/>
            <a:rect l="l" t="t" r="r" b="b"/>
            <a:pathLst>
              <a:path w="51434">
                <a:moveTo>
                  <a:pt x="0" y="0"/>
                </a:moveTo>
                <a:lnTo>
                  <a:pt x="51244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5" name="bk object 115"/>
          <p:cNvSpPr/>
          <p:nvPr/>
        </p:nvSpPr>
        <p:spPr>
          <a:xfrm>
            <a:off x="6936516" y="5655949"/>
            <a:ext cx="48869" cy="65068"/>
          </a:xfrm>
          <a:custGeom>
            <a:avLst/>
            <a:gdLst/>
            <a:ahLst/>
            <a:cxnLst/>
            <a:rect l="l" t="t" r="r" b="b"/>
            <a:pathLst>
              <a:path w="57150" h="71754">
                <a:moveTo>
                  <a:pt x="0" y="71342"/>
                </a:moveTo>
                <a:lnTo>
                  <a:pt x="56673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6" name="bk object 116"/>
          <p:cNvSpPr/>
          <p:nvPr/>
        </p:nvSpPr>
        <p:spPr>
          <a:xfrm>
            <a:off x="6936516" y="5655949"/>
            <a:ext cx="48869" cy="65068"/>
          </a:xfrm>
          <a:custGeom>
            <a:avLst/>
            <a:gdLst/>
            <a:ahLst/>
            <a:cxnLst/>
            <a:rect l="l" t="t" r="r" b="b"/>
            <a:pathLst>
              <a:path w="57150" h="71754">
                <a:moveTo>
                  <a:pt x="0" y="0"/>
                </a:moveTo>
                <a:lnTo>
                  <a:pt x="56673" y="71342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7" name="bk object 117"/>
          <p:cNvSpPr/>
          <p:nvPr/>
        </p:nvSpPr>
        <p:spPr>
          <a:xfrm>
            <a:off x="7006889" y="5655949"/>
            <a:ext cx="35295" cy="0"/>
          </a:xfrm>
          <a:custGeom>
            <a:avLst/>
            <a:gdLst/>
            <a:ahLst/>
            <a:cxnLst/>
            <a:rect l="l" t="t" r="r" b="b"/>
            <a:pathLst>
              <a:path w="41275">
                <a:moveTo>
                  <a:pt x="0" y="0"/>
                </a:moveTo>
                <a:lnTo>
                  <a:pt x="41148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8" name="bk object 118"/>
          <p:cNvSpPr/>
          <p:nvPr/>
        </p:nvSpPr>
        <p:spPr>
          <a:xfrm>
            <a:off x="7020164" y="5622783"/>
            <a:ext cx="0" cy="84645"/>
          </a:xfrm>
          <a:custGeom>
            <a:avLst/>
            <a:gdLst/>
            <a:ahLst/>
            <a:cxnLst/>
            <a:rect l="l" t="t" r="r" b="b"/>
            <a:pathLst>
              <a:path h="93345">
                <a:moveTo>
                  <a:pt x="0" y="0"/>
                </a:moveTo>
                <a:lnTo>
                  <a:pt x="0" y="93344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9" name="bk object 119"/>
          <p:cNvSpPr/>
          <p:nvPr/>
        </p:nvSpPr>
        <p:spPr>
          <a:xfrm>
            <a:off x="7020165" y="5707427"/>
            <a:ext cx="4887" cy="9213"/>
          </a:xfrm>
          <a:custGeom>
            <a:avLst/>
            <a:gdLst/>
            <a:ahLst/>
            <a:cxnLst/>
            <a:rect l="l" t="t" r="r" b="b"/>
            <a:pathLst>
              <a:path w="5715" h="10160">
                <a:moveTo>
                  <a:pt x="0" y="0"/>
                </a:moveTo>
                <a:lnTo>
                  <a:pt x="5524" y="10001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0" name="bk object 120"/>
          <p:cNvSpPr/>
          <p:nvPr/>
        </p:nvSpPr>
        <p:spPr>
          <a:xfrm>
            <a:off x="7024889" y="5716497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0"/>
                </a:moveTo>
                <a:lnTo>
                  <a:pt x="10001" y="4572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1" name="bk object 121"/>
          <p:cNvSpPr/>
          <p:nvPr/>
        </p:nvSpPr>
        <p:spPr>
          <a:xfrm>
            <a:off x="7033441" y="5720643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096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2" name="bk object 122"/>
          <p:cNvSpPr/>
          <p:nvPr/>
        </p:nvSpPr>
        <p:spPr>
          <a:xfrm>
            <a:off x="7099170" y="5716497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10001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3" name="bk object 123"/>
          <p:cNvSpPr/>
          <p:nvPr/>
        </p:nvSpPr>
        <p:spPr>
          <a:xfrm>
            <a:off x="7081169" y="5720643"/>
            <a:ext cx="18462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21050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4" name="bk object 124"/>
          <p:cNvSpPr/>
          <p:nvPr/>
        </p:nvSpPr>
        <p:spPr>
          <a:xfrm>
            <a:off x="7072536" y="5716497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10096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5" name="bk object 125"/>
          <p:cNvSpPr/>
          <p:nvPr/>
        </p:nvSpPr>
        <p:spPr>
          <a:xfrm>
            <a:off x="7067894" y="5707427"/>
            <a:ext cx="4887" cy="9213"/>
          </a:xfrm>
          <a:custGeom>
            <a:avLst/>
            <a:gdLst/>
            <a:ahLst/>
            <a:cxnLst/>
            <a:rect l="l" t="t" r="r" b="b"/>
            <a:pathLst>
              <a:path w="5715" h="10160">
                <a:moveTo>
                  <a:pt x="5429" y="10001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6" name="bk object 126"/>
          <p:cNvSpPr/>
          <p:nvPr/>
        </p:nvSpPr>
        <p:spPr>
          <a:xfrm>
            <a:off x="7067894" y="5670115"/>
            <a:ext cx="0" cy="37428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147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7" name="bk object 127"/>
          <p:cNvSpPr/>
          <p:nvPr/>
        </p:nvSpPr>
        <p:spPr>
          <a:xfrm>
            <a:off x="7067894" y="5660095"/>
            <a:ext cx="4887" cy="10365"/>
          </a:xfrm>
          <a:custGeom>
            <a:avLst/>
            <a:gdLst/>
            <a:ahLst/>
            <a:cxnLst/>
            <a:rect l="l" t="t" r="r" b="b"/>
            <a:pathLst>
              <a:path w="5715" h="11429">
                <a:moveTo>
                  <a:pt x="0" y="11049"/>
                </a:moveTo>
                <a:lnTo>
                  <a:pt x="5429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8" name="bk object 128"/>
          <p:cNvSpPr/>
          <p:nvPr/>
        </p:nvSpPr>
        <p:spPr>
          <a:xfrm>
            <a:off x="7072536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4571"/>
                </a:moveTo>
                <a:lnTo>
                  <a:pt x="10096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9" name="bk object 129"/>
          <p:cNvSpPr/>
          <p:nvPr/>
        </p:nvSpPr>
        <p:spPr>
          <a:xfrm>
            <a:off x="7081169" y="5655949"/>
            <a:ext cx="18462" cy="0"/>
          </a:xfrm>
          <a:custGeom>
            <a:avLst/>
            <a:gdLst/>
            <a:ahLst/>
            <a:cxnLst/>
            <a:rect l="l" t="t" r="r" b="b"/>
            <a:pathLst>
              <a:path w="21590">
                <a:moveTo>
                  <a:pt x="0" y="0"/>
                </a:moveTo>
                <a:lnTo>
                  <a:pt x="2105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0" name="bk object 130"/>
          <p:cNvSpPr/>
          <p:nvPr/>
        </p:nvSpPr>
        <p:spPr>
          <a:xfrm>
            <a:off x="7099170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0"/>
                </a:moveTo>
                <a:lnTo>
                  <a:pt x="10001" y="4571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1" name="bk object 131"/>
          <p:cNvSpPr/>
          <p:nvPr/>
        </p:nvSpPr>
        <p:spPr>
          <a:xfrm>
            <a:off x="7107722" y="5660095"/>
            <a:ext cx="4887" cy="10365"/>
          </a:xfrm>
          <a:custGeom>
            <a:avLst/>
            <a:gdLst/>
            <a:ahLst/>
            <a:cxnLst/>
            <a:rect l="l" t="t" r="r" b="b"/>
            <a:pathLst>
              <a:path w="5715" h="11429">
                <a:moveTo>
                  <a:pt x="0" y="0"/>
                </a:moveTo>
                <a:lnTo>
                  <a:pt x="5524" y="11049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2" name="bk object 132"/>
          <p:cNvSpPr/>
          <p:nvPr/>
        </p:nvSpPr>
        <p:spPr>
          <a:xfrm>
            <a:off x="7112446" y="5670114"/>
            <a:ext cx="0" cy="9213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2743" y="5000"/>
                </a:moveTo>
                <a:lnTo>
                  <a:pt x="2743" y="5000"/>
                </a:lnTo>
              </a:path>
            </a:pathLst>
          </a:custGeom>
          <a:ln w="10001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3" name="bk object 133"/>
          <p:cNvSpPr/>
          <p:nvPr/>
        </p:nvSpPr>
        <p:spPr>
          <a:xfrm>
            <a:off x="7067894" y="5679184"/>
            <a:ext cx="45068" cy="9213"/>
          </a:xfrm>
          <a:custGeom>
            <a:avLst/>
            <a:gdLst/>
            <a:ahLst/>
            <a:cxnLst/>
            <a:rect l="l" t="t" r="r" b="b"/>
            <a:pathLst>
              <a:path w="52704" h="10160">
                <a:moveTo>
                  <a:pt x="52101" y="0"/>
                </a:moveTo>
                <a:lnTo>
                  <a:pt x="0" y="10096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4" name="bk object 134"/>
          <p:cNvSpPr/>
          <p:nvPr/>
        </p:nvSpPr>
        <p:spPr>
          <a:xfrm>
            <a:off x="7151542" y="5655949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0"/>
                </a:moveTo>
                <a:lnTo>
                  <a:pt x="0" y="71342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5" name="bk object 135"/>
          <p:cNvSpPr/>
          <p:nvPr/>
        </p:nvSpPr>
        <p:spPr>
          <a:xfrm>
            <a:off x="7151542" y="5660096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5524"/>
                </a:moveTo>
                <a:lnTo>
                  <a:pt x="5524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6" name="bk object 136"/>
          <p:cNvSpPr/>
          <p:nvPr/>
        </p:nvSpPr>
        <p:spPr>
          <a:xfrm>
            <a:off x="7156266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4571"/>
                </a:moveTo>
                <a:lnTo>
                  <a:pt x="10001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7" name="bk object 137"/>
          <p:cNvSpPr/>
          <p:nvPr/>
        </p:nvSpPr>
        <p:spPr>
          <a:xfrm>
            <a:off x="7164818" y="5655949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621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8" name="bk object 138"/>
          <p:cNvSpPr/>
          <p:nvPr/>
        </p:nvSpPr>
        <p:spPr>
          <a:xfrm>
            <a:off x="7178175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0"/>
                </a:moveTo>
                <a:lnTo>
                  <a:pt x="10001" y="4571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9" name="bk object 139"/>
          <p:cNvSpPr/>
          <p:nvPr/>
        </p:nvSpPr>
        <p:spPr>
          <a:xfrm>
            <a:off x="7186728" y="5660095"/>
            <a:ext cx="4887" cy="10365"/>
          </a:xfrm>
          <a:custGeom>
            <a:avLst/>
            <a:gdLst/>
            <a:ahLst/>
            <a:cxnLst/>
            <a:rect l="l" t="t" r="r" b="b"/>
            <a:pathLst>
              <a:path w="5715" h="11429">
                <a:moveTo>
                  <a:pt x="0" y="0"/>
                </a:moveTo>
                <a:lnTo>
                  <a:pt x="5524" y="11049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0" name="bk object 140"/>
          <p:cNvSpPr/>
          <p:nvPr/>
        </p:nvSpPr>
        <p:spPr>
          <a:xfrm>
            <a:off x="7191451" y="5670114"/>
            <a:ext cx="0" cy="50672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721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1" name="bk object 141"/>
          <p:cNvSpPr/>
          <p:nvPr/>
        </p:nvSpPr>
        <p:spPr>
          <a:xfrm>
            <a:off x="7230547" y="5716497"/>
            <a:ext cx="9774" cy="4607"/>
          </a:xfrm>
          <a:custGeom>
            <a:avLst/>
            <a:gdLst/>
            <a:ahLst/>
            <a:cxnLst/>
            <a:rect l="l" t="t" r="r" b="b"/>
            <a:pathLst>
              <a:path w="11429" h="5079">
                <a:moveTo>
                  <a:pt x="0" y="0"/>
                </a:moveTo>
                <a:lnTo>
                  <a:pt x="10953" y="4572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2" name="bk object 142"/>
          <p:cNvSpPr/>
          <p:nvPr/>
        </p:nvSpPr>
        <p:spPr>
          <a:xfrm>
            <a:off x="7239914" y="5720643"/>
            <a:ext cx="17376" cy="0"/>
          </a:xfrm>
          <a:custGeom>
            <a:avLst/>
            <a:gdLst/>
            <a:ahLst/>
            <a:cxnLst/>
            <a:rect l="l" t="t" r="r" b="b"/>
            <a:pathLst>
              <a:path w="20320">
                <a:moveTo>
                  <a:pt x="0" y="0"/>
                </a:moveTo>
                <a:lnTo>
                  <a:pt x="20097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3" name="bk object 143"/>
          <p:cNvSpPr/>
          <p:nvPr/>
        </p:nvSpPr>
        <p:spPr>
          <a:xfrm>
            <a:off x="7257100" y="5716497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4572"/>
                </a:moveTo>
                <a:lnTo>
                  <a:pt x="10096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4" name="bk object 144"/>
          <p:cNvSpPr/>
          <p:nvPr/>
        </p:nvSpPr>
        <p:spPr>
          <a:xfrm>
            <a:off x="7265733" y="5707427"/>
            <a:ext cx="4887" cy="9213"/>
          </a:xfrm>
          <a:custGeom>
            <a:avLst/>
            <a:gdLst/>
            <a:ahLst/>
            <a:cxnLst/>
            <a:rect l="l" t="t" r="r" b="b"/>
            <a:pathLst>
              <a:path w="5715" h="10160">
                <a:moveTo>
                  <a:pt x="0" y="10001"/>
                </a:moveTo>
                <a:lnTo>
                  <a:pt x="5429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5" name="bk object 145"/>
          <p:cNvSpPr/>
          <p:nvPr/>
        </p:nvSpPr>
        <p:spPr>
          <a:xfrm>
            <a:off x="7270375" y="5702419"/>
            <a:ext cx="0" cy="5182"/>
          </a:xfrm>
          <a:custGeom>
            <a:avLst/>
            <a:gdLst/>
            <a:ahLst/>
            <a:cxnLst/>
            <a:rect l="l" t="t" r="r" b="b"/>
            <a:pathLst>
              <a:path h="5714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6" name="bk object 146"/>
          <p:cNvSpPr/>
          <p:nvPr/>
        </p:nvSpPr>
        <p:spPr>
          <a:xfrm>
            <a:off x="7265733" y="5693262"/>
            <a:ext cx="4887" cy="9213"/>
          </a:xfrm>
          <a:custGeom>
            <a:avLst/>
            <a:gdLst/>
            <a:ahLst/>
            <a:cxnLst/>
            <a:rect l="l" t="t" r="r" b="b"/>
            <a:pathLst>
              <a:path w="5715" h="10160">
                <a:moveTo>
                  <a:pt x="5429" y="10096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7" name="bk object 147"/>
          <p:cNvSpPr/>
          <p:nvPr/>
        </p:nvSpPr>
        <p:spPr>
          <a:xfrm>
            <a:off x="7257100" y="5688340"/>
            <a:ext cx="8688" cy="5182"/>
          </a:xfrm>
          <a:custGeom>
            <a:avLst/>
            <a:gdLst/>
            <a:ahLst/>
            <a:cxnLst/>
            <a:rect l="l" t="t" r="r" b="b"/>
            <a:pathLst>
              <a:path w="10159" h="5714">
                <a:moveTo>
                  <a:pt x="10096" y="5429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8" name="bk object 148"/>
          <p:cNvSpPr/>
          <p:nvPr/>
        </p:nvSpPr>
        <p:spPr>
          <a:xfrm>
            <a:off x="7243824" y="5688339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15525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9" name="bk object 149"/>
          <p:cNvSpPr/>
          <p:nvPr/>
        </p:nvSpPr>
        <p:spPr>
          <a:xfrm>
            <a:off x="7235189" y="5683331"/>
            <a:ext cx="8688" cy="5182"/>
          </a:xfrm>
          <a:custGeom>
            <a:avLst/>
            <a:gdLst/>
            <a:ahLst/>
            <a:cxnLst/>
            <a:rect l="l" t="t" r="r" b="b"/>
            <a:pathLst>
              <a:path w="10159" h="5714">
                <a:moveTo>
                  <a:pt x="10096" y="5524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0" name="bk object 150"/>
          <p:cNvSpPr/>
          <p:nvPr/>
        </p:nvSpPr>
        <p:spPr>
          <a:xfrm>
            <a:off x="7230547" y="5674260"/>
            <a:ext cx="4887" cy="9213"/>
          </a:xfrm>
          <a:custGeom>
            <a:avLst/>
            <a:gdLst/>
            <a:ahLst/>
            <a:cxnLst/>
            <a:rect l="l" t="t" r="r" b="b"/>
            <a:pathLst>
              <a:path w="5715" h="10160">
                <a:moveTo>
                  <a:pt x="5429" y="10001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1" name="bk object 151"/>
          <p:cNvSpPr/>
          <p:nvPr/>
        </p:nvSpPr>
        <p:spPr>
          <a:xfrm>
            <a:off x="7230547" y="5670114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6"/>
                </a:moveTo>
                <a:lnTo>
                  <a:pt x="2743" y="2286"/>
                </a:lnTo>
              </a:path>
            </a:pathLst>
          </a:custGeom>
          <a:ln w="4572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2" name="bk object 152"/>
          <p:cNvSpPr/>
          <p:nvPr/>
        </p:nvSpPr>
        <p:spPr>
          <a:xfrm>
            <a:off x="7230547" y="5660095"/>
            <a:ext cx="4887" cy="10365"/>
          </a:xfrm>
          <a:custGeom>
            <a:avLst/>
            <a:gdLst/>
            <a:ahLst/>
            <a:cxnLst/>
            <a:rect l="l" t="t" r="r" b="b"/>
            <a:pathLst>
              <a:path w="5715" h="11429">
                <a:moveTo>
                  <a:pt x="0" y="11049"/>
                </a:moveTo>
                <a:lnTo>
                  <a:pt x="5429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3" name="bk object 153"/>
          <p:cNvSpPr/>
          <p:nvPr/>
        </p:nvSpPr>
        <p:spPr>
          <a:xfrm>
            <a:off x="7235189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4571"/>
                </a:moveTo>
                <a:lnTo>
                  <a:pt x="10096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4" name="bk object 154"/>
          <p:cNvSpPr/>
          <p:nvPr/>
        </p:nvSpPr>
        <p:spPr>
          <a:xfrm>
            <a:off x="7243824" y="5655949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525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5" name="bk object 155"/>
          <p:cNvSpPr/>
          <p:nvPr/>
        </p:nvSpPr>
        <p:spPr>
          <a:xfrm>
            <a:off x="7257100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0"/>
                </a:moveTo>
                <a:lnTo>
                  <a:pt x="10096" y="4571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6" name="bk object 156"/>
          <p:cNvSpPr/>
          <p:nvPr/>
        </p:nvSpPr>
        <p:spPr>
          <a:xfrm>
            <a:off x="7310286" y="5655949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71342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7" name="bk object 157"/>
          <p:cNvSpPr/>
          <p:nvPr/>
        </p:nvSpPr>
        <p:spPr>
          <a:xfrm>
            <a:off x="7305562" y="5622783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524" y="0"/>
                </a:moveTo>
                <a:lnTo>
                  <a:pt x="0" y="5524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8" name="bk object 158"/>
          <p:cNvSpPr/>
          <p:nvPr/>
        </p:nvSpPr>
        <p:spPr>
          <a:xfrm>
            <a:off x="7305562" y="5627793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0"/>
                </a:moveTo>
                <a:lnTo>
                  <a:pt x="5524" y="5524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59" name="bk object 159"/>
          <p:cNvSpPr/>
          <p:nvPr/>
        </p:nvSpPr>
        <p:spPr>
          <a:xfrm>
            <a:off x="7310286" y="5627793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5524"/>
                </a:moveTo>
                <a:lnTo>
                  <a:pt x="5524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0" name="bk object 160"/>
          <p:cNvSpPr/>
          <p:nvPr/>
        </p:nvSpPr>
        <p:spPr>
          <a:xfrm>
            <a:off x="7310286" y="5622783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524" y="5524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1" name="bk object 161"/>
          <p:cNvSpPr/>
          <p:nvPr/>
        </p:nvSpPr>
        <p:spPr>
          <a:xfrm>
            <a:off x="7310286" y="5622782"/>
            <a:ext cx="0" cy="10365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0" y="0"/>
                </a:moveTo>
                <a:lnTo>
                  <a:pt x="0" y="11048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2" name="bk object 162"/>
          <p:cNvSpPr/>
          <p:nvPr/>
        </p:nvSpPr>
        <p:spPr>
          <a:xfrm>
            <a:off x="7358747" y="5716497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10096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3" name="bk object 163"/>
          <p:cNvSpPr/>
          <p:nvPr/>
        </p:nvSpPr>
        <p:spPr>
          <a:xfrm>
            <a:off x="7354105" y="5711574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429" y="5429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4" name="bk object 164"/>
          <p:cNvSpPr/>
          <p:nvPr/>
        </p:nvSpPr>
        <p:spPr>
          <a:xfrm>
            <a:off x="7349382" y="5702418"/>
            <a:ext cx="4887" cy="9213"/>
          </a:xfrm>
          <a:custGeom>
            <a:avLst/>
            <a:gdLst/>
            <a:ahLst/>
            <a:cxnLst/>
            <a:rect l="l" t="t" r="r" b="b"/>
            <a:pathLst>
              <a:path w="5715" h="10160">
                <a:moveTo>
                  <a:pt x="5524" y="10096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5" name="bk object 165"/>
          <p:cNvSpPr/>
          <p:nvPr/>
        </p:nvSpPr>
        <p:spPr>
          <a:xfrm>
            <a:off x="7349381" y="5674261"/>
            <a:ext cx="0" cy="282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31051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6" name="bk object 166"/>
          <p:cNvSpPr/>
          <p:nvPr/>
        </p:nvSpPr>
        <p:spPr>
          <a:xfrm>
            <a:off x="7349382" y="5665105"/>
            <a:ext cx="4887" cy="9213"/>
          </a:xfrm>
          <a:custGeom>
            <a:avLst/>
            <a:gdLst/>
            <a:ahLst/>
            <a:cxnLst/>
            <a:rect l="l" t="t" r="r" b="b"/>
            <a:pathLst>
              <a:path w="5715" h="10160">
                <a:moveTo>
                  <a:pt x="0" y="10096"/>
                </a:moveTo>
                <a:lnTo>
                  <a:pt x="5524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7" name="bk object 167"/>
          <p:cNvSpPr/>
          <p:nvPr/>
        </p:nvSpPr>
        <p:spPr>
          <a:xfrm>
            <a:off x="7354105" y="5660096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5524"/>
                </a:moveTo>
                <a:lnTo>
                  <a:pt x="5429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8" name="bk object 168"/>
          <p:cNvSpPr/>
          <p:nvPr/>
        </p:nvSpPr>
        <p:spPr>
          <a:xfrm>
            <a:off x="7358747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4571"/>
                </a:moveTo>
                <a:lnTo>
                  <a:pt x="10096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9" name="bk object 169"/>
          <p:cNvSpPr/>
          <p:nvPr/>
        </p:nvSpPr>
        <p:spPr>
          <a:xfrm>
            <a:off x="7367382" y="5655949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525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0" name="bk object 170"/>
          <p:cNvSpPr/>
          <p:nvPr/>
        </p:nvSpPr>
        <p:spPr>
          <a:xfrm>
            <a:off x="7380658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0"/>
                </a:moveTo>
                <a:lnTo>
                  <a:pt x="10096" y="4571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1" name="bk object 171"/>
          <p:cNvSpPr/>
          <p:nvPr/>
        </p:nvSpPr>
        <p:spPr>
          <a:xfrm>
            <a:off x="7389291" y="5660096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0"/>
                </a:moveTo>
                <a:lnTo>
                  <a:pt x="5429" y="5524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2" name="bk object 172"/>
          <p:cNvSpPr/>
          <p:nvPr/>
        </p:nvSpPr>
        <p:spPr>
          <a:xfrm>
            <a:off x="7393933" y="5665105"/>
            <a:ext cx="4344" cy="9213"/>
          </a:xfrm>
          <a:custGeom>
            <a:avLst/>
            <a:gdLst/>
            <a:ahLst/>
            <a:cxnLst/>
            <a:rect l="l" t="t" r="r" b="b"/>
            <a:pathLst>
              <a:path w="5079" h="10160">
                <a:moveTo>
                  <a:pt x="0" y="0"/>
                </a:moveTo>
                <a:lnTo>
                  <a:pt x="4572" y="10096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3" name="bk object 173"/>
          <p:cNvSpPr/>
          <p:nvPr/>
        </p:nvSpPr>
        <p:spPr>
          <a:xfrm>
            <a:off x="7397844" y="5674261"/>
            <a:ext cx="0" cy="282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1051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4" name="bk object 174"/>
          <p:cNvSpPr/>
          <p:nvPr/>
        </p:nvSpPr>
        <p:spPr>
          <a:xfrm>
            <a:off x="7393933" y="5702418"/>
            <a:ext cx="4344" cy="9213"/>
          </a:xfrm>
          <a:custGeom>
            <a:avLst/>
            <a:gdLst/>
            <a:ahLst/>
            <a:cxnLst/>
            <a:rect l="l" t="t" r="r" b="b"/>
            <a:pathLst>
              <a:path w="5079" h="10160">
                <a:moveTo>
                  <a:pt x="4572" y="0"/>
                </a:moveTo>
                <a:lnTo>
                  <a:pt x="0" y="10096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5" name="bk object 175"/>
          <p:cNvSpPr/>
          <p:nvPr/>
        </p:nvSpPr>
        <p:spPr>
          <a:xfrm>
            <a:off x="7389291" y="5711574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429" y="0"/>
                </a:moveTo>
                <a:lnTo>
                  <a:pt x="0" y="5429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6" name="bk object 176"/>
          <p:cNvSpPr/>
          <p:nvPr/>
        </p:nvSpPr>
        <p:spPr>
          <a:xfrm>
            <a:off x="7380658" y="5716497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10096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7" name="bk object 177"/>
          <p:cNvSpPr/>
          <p:nvPr/>
        </p:nvSpPr>
        <p:spPr>
          <a:xfrm>
            <a:off x="7367382" y="5720643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15525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8" name="bk object 178"/>
          <p:cNvSpPr/>
          <p:nvPr/>
        </p:nvSpPr>
        <p:spPr>
          <a:xfrm>
            <a:off x="7437753" y="5655949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0"/>
                </a:moveTo>
                <a:lnTo>
                  <a:pt x="0" y="71342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9" name="bk object 179"/>
          <p:cNvSpPr/>
          <p:nvPr/>
        </p:nvSpPr>
        <p:spPr>
          <a:xfrm>
            <a:off x="7437753" y="5660096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5524"/>
                </a:moveTo>
                <a:lnTo>
                  <a:pt x="5429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0" name="bk object 180"/>
          <p:cNvSpPr/>
          <p:nvPr/>
        </p:nvSpPr>
        <p:spPr>
          <a:xfrm>
            <a:off x="7442395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4571"/>
                </a:moveTo>
                <a:lnTo>
                  <a:pt x="10096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1" name="bk object 181"/>
          <p:cNvSpPr/>
          <p:nvPr/>
        </p:nvSpPr>
        <p:spPr>
          <a:xfrm>
            <a:off x="7451030" y="5655949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525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2" name="bk object 182"/>
          <p:cNvSpPr/>
          <p:nvPr/>
        </p:nvSpPr>
        <p:spPr>
          <a:xfrm>
            <a:off x="7464306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0"/>
                </a:moveTo>
                <a:lnTo>
                  <a:pt x="10096" y="4571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3" name="bk object 183"/>
          <p:cNvSpPr/>
          <p:nvPr/>
        </p:nvSpPr>
        <p:spPr>
          <a:xfrm>
            <a:off x="7472939" y="5660095"/>
            <a:ext cx="4887" cy="10365"/>
          </a:xfrm>
          <a:custGeom>
            <a:avLst/>
            <a:gdLst/>
            <a:ahLst/>
            <a:cxnLst/>
            <a:rect l="l" t="t" r="r" b="b"/>
            <a:pathLst>
              <a:path w="5715" h="11429">
                <a:moveTo>
                  <a:pt x="0" y="0"/>
                </a:moveTo>
                <a:lnTo>
                  <a:pt x="5429" y="11049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4" name="bk object 184"/>
          <p:cNvSpPr/>
          <p:nvPr/>
        </p:nvSpPr>
        <p:spPr>
          <a:xfrm>
            <a:off x="7477581" y="5670114"/>
            <a:ext cx="0" cy="50672"/>
          </a:xfrm>
          <a:custGeom>
            <a:avLst/>
            <a:gdLst/>
            <a:ahLst/>
            <a:cxnLst/>
            <a:rect l="l" t="t" r="r" b="b"/>
            <a:pathLst>
              <a:path h="55879">
                <a:moveTo>
                  <a:pt x="0" y="0"/>
                </a:moveTo>
                <a:lnTo>
                  <a:pt x="0" y="55721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5" name="bk object 185"/>
          <p:cNvSpPr/>
          <p:nvPr/>
        </p:nvSpPr>
        <p:spPr>
          <a:xfrm>
            <a:off x="7589428" y="5620295"/>
            <a:ext cx="57877" cy="1028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6" name="bk object 186"/>
          <p:cNvSpPr/>
          <p:nvPr/>
        </p:nvSpPr>
        <p:spPr>
          <a:xfrm>
            <a:off x="7688697" y="5716497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10096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7" name="bk object 187"/>
          <p:cNvSpPr/>
          <p:nvPr/>
        </p:nvSpPr>
        <p:spPr>
          <a:xfrm>
            <a:off x="7684055" y="5711574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429" y="5429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8" name="bk object 188"/>
          <p:cNvSpPr/>
          <p:nvPr/>
        </p:nvSpPr>
        <p:spPr>
          <a:xfrm>
            <a:off x="7679331" y="5702418"/>
            <a:ext cx="4887" cy="9213"/>
          </a:xfrm>
          <a:custGeom>
            <a:avLst/>
            <a:gdLst/>
            <a:ahLst/>
            <a:cxnLst/>
            <a:rect l="l" t="t" r="r" b="b"/>
            <a:pathLst>
              <a:path w="5715" h="10160">
                <a:moveTo>
                  <a:pt x="5524" y="10096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9" name="bk object 189"/>
          <p:cNvSpPr/>
          <p:nvPr/>
        </p:nvSpPr>
        <p:spPr>
          <a:xfrm>
            <a:off x="7679331" y="5674261"/>
            <a:ext cx="0" cy="282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31051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0" name="bk object 190"/>
          <p:cNvSpPr/>
          <p:nvPr/>
        </p:nvSpPr>
        <p:spPr>
          <a:xfrm>
            <a:off x="7679331" y="5665105"/>
            <a:ext cx="4887" cy="9213"/>
          </a:xfrm>
          <a:custGeom>
            <a:avLst/>
            <a:gdLst/>
            <a:ahLst/>
            <a:cxnLst/>
            <a:rect l="l" t="t" r="r" b="b"/>
            <a:pathLst>
              <a:path w="5715" h="10160">
                <a:moveTo>
                  <a:pt x="0" y="10096"/>
                </a:moveTo>
                <a:lnTo>
                  <a:pt x="5524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1" name="bk object 191"/>
          <p:cNvSpPr/>
          <p:nvPr/>
        </p:nvSpPr>
        <p:spPr>
          <a:xfrm>
            <a:off x="7684055" y="5660096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5524"/>
                </a:moveTo>
                <a:lnTo>
                  <a:pt x="5429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2" name="bk object 192"/>
          <p:cNvSpPr/>
          <p:nvPr/>
        </p:nvSpPr>
        <p:spPr>
          <a:xfrm>
            <a:off x="7688697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4571"/>
                </a:moveTo>
                <a:lnTo>
                  <a:pt x="10096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3" name="bk object 193"/>
          <p:cNvSpPr/>
          <p:nvPr/>
        </p:nvSpPr>
        <p:spPr>
          <a:xfrm>
            <a:off x="7697331" y="5655949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525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4" name="bk object 194"/>
          <p:cNvSpPr/>
          <p:nvPr/>
        </p:nvSpPr>
        <p:spPr>
          <a:xfrm>
            <a:off x="7710607" y="5655949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0" y="0"/>
                </a:moveTo>
                <a:lnTo>
                  <a:pt x="10096" y="4571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5" name="bk object 195"/>
          <p:cNvSpPr/>
          <p:nvPr/>
        </p:nvSpPr>
        <p:spPr>
          <a:xfrm>
            <a:off x="7719241" y="5660096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0"/>
                </a:moveTo>
                <a:lnTo>
                  <a:pt x="5524" y="5524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6" name="bk object 196"/>
          <p:cNvSpPr/>
          <p:nvPr/>
        </p:nvSpPr>
        <p:spPr>
          <a:xfrm>
            <a:off x="7723964" y="5665105"/>
            <a:ext cx="4344" cy="9213"/>
          </a:xfrm>
          <a:custGeom>
            <a:avLst/>
            <a:gdLst/>
            <a:ahLst/>
            <a:cxnLst/>
            <a:rect l="l" t="t" r="r" b="b"/>
            <a:pathLst>
              <a:path w="5079" h="10160">
                <a:moveTo>
                  <a:pt x="0" y="0"/>
                </a:moveTo>
                <a:lnTo>
                  <a:pt x="4571" y="10096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7" name="bk object 197"/>
          <p:cNvSpPr/>
          <p:nvPr/>
        </p:nvSpPr>
        <p:spPr>
          <a:xfrm>
            <a:off x="7727874" y="5674261"/>
            <a:ext cx="0" cy="28215"/>
          </a:xfrm>
          <a:custGeom>
            <a:avLst/>
            <a:gdLst/>
            <a:ahLst/>
            <a:cxnLst/>
            <a:rect l="l" t="t" r="r" b="b"/>
            <a:pathLst>
              <a:path h="31114">
                <a:moveTo>
                  <a:pt x="0" y="0"/>
                </a:moveTo>
                <a:lnTo>
                  <a:pt x="0" y="31051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8" name="bk object 198"/>
          <p:cNvSpPr/>
          <p:nvPr/>
        </p:nvSpPr>
        <p:spPr>
          <a:xfrm>
            <a:off x="7723964" y="5702418"/>
            <a:ext cx="4344" cy="9213"/>
          </a:xfrm>
          <a:custGeom>
            <a:avLst/>
            <a:gdLst/>
            <a:ahLst/>
            <a:cxnLst/>
            <a:rect l="l" t="t" r="r" b="b"/>
            <a:pathLst>
              <a:path w="5079" h="10160">
                <a:moveTo>
                  <a:pt x="4571" y="0"/>
                </a:moveTo>
                <a:lnTo>
                  <a:pt x="0" y="10096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99" name="bk object 199"/>
          <p:cNvSpPr/>
          <p:nvPr/>
        </p:nvSpPr>
        <p:spPr>
          <a:xfrm>
            <a:off x="7719241" y="5711574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5524" y="0"/>
                </a:moveTo>
                <a:lnTo>
                  <a:pt x="0" y="5429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0" name="bk object 200"/>
          <p:cNvSpPr/>
          <p:nvPr/>
        </p:nvSpPr>
        <p:spPr>
          <a:xfrm>
            <a:off x="7710607" y="5716497"/>
            <a:ext cx="8688" cy="4607"/>
          </a:xfrm>
          <a:custGeom>
            <a:avLst/>
            <a:gdLst/>
            <a:ahLst/>
            <a:cxnLst/>
            <a:rect l="l" t="t" r="r" b="b"/>
            <a:pathLst>
              <a:path w="10159" h="5079">
                <a:moveTo>
                  <a:pt x="10096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1" name="bk object 201"/>
          <p:cNvSpPr/>
          <p:nvPr/>
        </p:nvSpPr>
        <p:spPr>
          <a:xfrm>
            <a:off x="7697331" y="5720643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15525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2" name="bk object 202"/>
          <p:cNvSpPr/>
          <p:nvPr/>
        </p:nvSpPr>
        <p:spPr>
          <a:xfrm>
            <a:off x="7759150" y="5655949"/>
            <a:ext cx="48869" cy="65068"/>
          </a:xfrm>
          <a:custGeom>
            <a:avLst/>
            <a:gdLst/>
            <a:ahLst/>
            <a:cxnLst/>
            <a:rect l="l" t="t" r="r" b="b"/>
            <a:pathLst>
              <a:path w="57150" h="71754">
                <a:moveTo>
                  <a:pt x="0" y="71342"/>
                </a:moveTo>
                <a:lnTo>
                  <a:pt x="56673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3" name="bk object 203"/>
          <p:cNvSpPr/>
          <p:nvPr/>
        </p:nvSpPr>
        <p:spPr>
          <a:xfrm>
            <a:off x="7759150" y="5655949"/>
            <a:ext cx="48869" cy="65068"/>
          </a:xfrm>
          <a:custGeom>
            <a:avLst/>
            <a:gdLst/>
            <a:ahLst/>
            <a:cxnLst/>
            <a:rect l="l" t="t" r="r" b="b"/>
            <a:pathLst>
              <a:path w="57150" h="71754">
                <a:moveTo>
                  <a:pt x="0" y="0"/>
                </a:moveTo>
                <a:lnTo>
                  <a:pt x="56673" y="71342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4" name="bk object 204"/>
          <p:cNvSpPr/>
          <p:nvPr/>
        </p:nvSpPr>
        <p:spPr>
          <a:xfrm>
            <a:off x="7899895" y="5622782"/>
            <a:ext cx="31494" cy="97889"/>
          </a:xfrm>
          <a:custGeom>
            <a:avLst/>
            <a:gdLst/>
            <a:ahLst/>
            <a:cxnLst/>
            <a:rect l="l" t="t" r="r" b="b"/>
            <a:pathLst>
              <a:path w="36829" h="107950">
                <a:moveTo>
                  <a:pt x="0" y="0"/>
                </a:moveTo>
                <a:lnTo>
                  <a:pt x="36575" y="107918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5" name="bk object 205"/>
          <p:cNvSpPr/>
          <p:nvPr/>
        </p:nvSpPr>
        <p:spPr>
          <a:xfrm>
            <a:off x="7931171" y="5622782"/>
            <a:ext cx="30951" cy="97889"/>
          </a:xfrm>
          <a:custGeom>
            <a:avLst/>
            <a:gdLst/>
            <a:ahLst/>
            <a:cxnLst/>
            <a:rect l="l" t="t" r="r" b="b"/>
            <a:pathLst>
              <a:path w="36195" h="107950">
                <a:moveTo>
                  <a:pt x="0" y="107918"/>
                </a:moveTo>
                <a:lnTo>
                  <a:pt x="35623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6" name="bk object 206"/>
          <p:cNvSpPr/>
          <p:nvPr/>
        </p:nvSpPr>
        <p:spPr>
          <a:xfrm>
            <a:off x="7985106" y="5620295"/>
            <a:ext cx="57877" cy="10283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7" name="bk object 207"/>
          <p:cNvSpPr/>
          <p:nvPr/>
        </p:nvSpPr>
        <p:spPr>
          <a:xfrm>
            <a:off x="8079734" y="5711574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0"/>
                </a:moveTo>
                <a:lnTo>
                  <a:pt x="5429" y="5429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8" name="bk object 208"/>
          <p:cNvSpPr/>
          <p:nvPr/>
        </p:nvSpPr>
        <p:spPr>
          <a:xfrm>
            <a:off x="8079734" y="5716497"/>
            <a:ext cx="4887" cy="4607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5429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9" name="bk object 209"/>
          <p:cNvSpPr/>
          <p:nvPr/>
        </p:nvSpPr>
        <p:spPr>
          <a:xfrm>
            <a:off x="8075010" y="5716497"/>
            <a:ext cx="4887" cy="4607"/>
          </a:xfrm>
          <a:custGeom>
            <a:avLst/>
            <a:gdLst/>
            <a:ahLst/>
            <a:cxnLst/>
            <a:rect l="l" t="t" r="r" b="b"/>
            <a:pathLst>
              <a:path w="5715" h="5079">
                <a:moveTo>
                  <a:pt x="5524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0" name="bk object 210"/>
          <p:cNvSpPr/>
          <p:nvPr/>
        </p:nvSpPr>
        <p:spPr>
          <a:xfrm>
            <a:off x="8075010" y="5711574"/>
            <a:ext cx="4887" cy="5182"/>
          </a:xfrm>
          <a:custGeom>
            <a:avLst/>
            <a:gdLst/>
            <a:ahLst/>
            <a:cxnLst/>
            <a:rect l="l" t="t" r="r" b="b"/>
            <a:pathLst>
              <a:path w="5715" h="5714">
                <a:moveTo>
                  <a:pt x="0" y="5429"/>
                </a:moveTo>
                <a:lnTo>
                  <a:pt x="5524" y="0"/>
                </a:lnTo>
              </a:path>
            </a:pathLst>
          </a:custGeom>
          <a:ln w="5486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1" name="bk object 211"/>
          <p:cNvSpPr/>
          <p:nvPr/>
        </p:nvSpPr>
        <p:spPr>
          <a:xfrm>
            <a:off x="8079734" y="5711573"/>
            <a:ext cx="0" cy="9213"/>
          </a:xfrm>
          <a:custGeom>
            <a:avLst/>
            <a:gdLst/>
            <a:ahLst/>
            <a:cxnLst/>
            <a:rect l="l" t="t" r="r" b="b"/>
            <a:pathLst>
              <a:path h="10160">
                <a:moveTo>
                  <a:pt x="-2743" y="5000"/>
                </a:moveTo>
                <a:lnTo>
                  <a:pt x="2743" y="5000"/>
                </a:lnTo>
              </a:path>
            </a:pathLst>
          </a:custGeom>
          <a:ln w="10001">
            <a:solidFill>
              <a:srgbClr val="0000C1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2" name="bk object 212"/>
          <p:cNvSpPr/>
          <p:nvPr/>
        </p:nvSpPr>
        <p:spPr>
          <a:xfrm>
            <a:off x="8116483" y="5620295"/>
            <a:ext cx="57796" cy="10283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3" name="bk object 213"/>
          <p:cNvSpPr/>
          <p:nvPr/>
        </p:nvSpPr>
        <p:spPr>
          <a:xfrm>
            <a:off x="5449258" y="5419634"/>
            <a:ext cx="0" cy="1045111"/>
          </a:xfrm>
          <a:custGeom>
            <a:avLst/>
            <a:gdLst/>
            <a:ahLst/>
            <a:cxnLst/>
            <a:rect l="l" t="t" r="r" b="b"/>
            <a:pathLst>
              <a:path h="1152525">
                <a:moveTo>
                  <a:pt x="0" y="0"/>
                </a:moveTo>
                <a:lnTo>
                  <a:pt x="0" y="115223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4" name="bk object 214"/>
          <p:cNvSpPr/>
          <p:nvPr/>
        </p:nvSpPr>
        <p:spPr>
          <a:xfrm>
            <a:off x="5449259" y="6464486"/>
            <a:ext cx="3325288" cy="0"/>
          </a:xfrm>
          <a:custGeom>
            <a:avLst/>
            <a:gdLst/>
            <a:ahLst/>
            <a:cxnLst/>
            <a:rect l="l" t="t" r="r" b="b"/>
            <a:pathLst>
              <a:path w="3888740">
                <a:moveTo>
                  <a:pt x="0" y="0"/>
                </a:moveTo>
                <a:lnTo>
                  <a:pt x="388820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5" name="bk object 215"/>
          <p:cNvSpPr/>
          <p:nvPr/>
        </p:nvSpPr>
        <p:spPr>
          <a:xfrm>
            <a:off x="8774086" y="5419634"/>
            <a:ext cx="0" cy="1045111"/>
          </a:xfrm>
          <a:custGeom>
            <a:avLst/>
            <a:gdLst/>
            <a:ahLst/>
            <a:cxnLst/>
            <a:rect l="l" t="t" r="r" b="b"/>
            <a:pathLst>
              <a:path h="1152525">
                <a:moveTo>
                  <a:pt x="0" y="115223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6" name="bk object 216"/>
          <p:cNvSpPr/>
          <p:nvPr/>
        </p:nvSpPr>
        <p:spPr>
          <a:xfrm>
            <a:off x="5449259" y="5419633"/>
            <a:ext cx="3325288" cy="0"/>
          </a:xfrm>
          <a:custGeom>
            <a:avLst/>
            <a:gdLst/>
            <a:ahLst/>
            <a:cxnLst/>
            <a:rect l="l" t="t" r="r" b="b"/>
            <a:pathLst>
              <a:path w="3888740">
                <a:moveTo>
                  <a:pt x="3888200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7" name="bk object 217"/>
          <p:cNvSpPr/>
          <p:nvPr/>
        </p:nvSpPr>
        <p:spPr>
          <a:xfrm>
            <a:off x="308121" y="326748"/>
            <a:ext cx="0" cy="6202718"/>
          </a:xfrm>
          <a:custGeom>
            <a:avLst/>
            <a:gdLst/>
            <a:ahLst/>
            <a:cxnLst/>
            <a:rect l="l" t="t" r="r" b="b"/>
            <a:pathLst>
              <a:path h="6840220">
                <a:moveTo>
                  <a:pt x="0" y="0"/>
                </a:moveTo>
                <a:lnTo>
                  <a:pt x="0" y="683990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8" name="bk object 218"/>
          <p:cNvSpPr/>
          <p:nvPr/>
        </p:nvSpPr>
        <p:spPr>
          <a:xfrm>
            <a:off x="308121" y="6529179"/>
            <a:ext cx="8527160" cy="0"/>
          </a:xfrm>
          <a:custGeom>
            <a:avLst/>
            <a:gdLst/>
            <a:ahLst/>
            <a:cxnLst/>
            <a:rect l="l" t="t" r="r" b="b"/>
            <a:pathLst>
              <a:path w="9972040">
                <a:moveTo>
                  <a:pt x="0" y="0"/>
                </a:moveTo>
                <a:lnTo>
                  <a:pt x="997181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9" name="bk object 219"/>
          <p:cNvSpPr/>
          <p:nvPr/>
        </p:nvSpPr>
        <p:spPr>
          <a:xfrm>
            <a:off x="8835091" y="326748"/>
            <a:ext cx="0" cy="6202718"/>
          </a:xfrm>
          <a:custGeom>
            <a:avLst/>
            <a:gdLst/>
            <a:ahLst/>
            <a:cxnLst/>
            <a:rect l="l" t="t" r="r" b="b"/>
            <a:pathLst>
              <a:path h="6840220">
                <a:moveTo>
                  <a:pt x="0" y="683990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0" name="bk object 220"/>
          <p:cNvSpPr/>
          <p:nvPr/>
        </p:nvSpPr>
        <p:spPr>
          <a:xfrm>
            <a:off x="308121" y="326748"/>
            <a:ext cx="8527160" cy="0"/>
          </a:xfrm>
          <a:custGeom>
            <a:avLst/>
            <a:gdLst/>
            <a:ahLst/>
            <a:cxnLst/>
            <a:rect l="l" t="t" r="r" b="b"/>
            <a:pathLst>
              <a:path w="9972040">
                <a:moveTo>
                  <a:pt x="9971817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1" name="bk object 221"/>
          <p:cNvSpPr/>
          <p:nvPr/>
        </p:nvSpPr>
        <p:spPr>
          <a:xfrm>
            <a:off x="369044" y="391355"/>
            <a:ext cx="0" cy="6073159"/>
          </a:xfrm>
          <a:custGeom>
            <a:avLst/>
            <a:gdLst/>
            <a:ahLst/>
            <a:cxnLst/>
            <a:rect l="l" t="t" r="r" b="b"/>
            <a:pathLst>
              <a:path h="6697345">
                <a:moveTo>
                  <a:pt x="0" y="0"/>
                </a:moveTo>
                <a:lnTo>
                  <a:pt x="0" y="6697313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2" name="bk object 222"/>
          <p:cNvSpPr/>
          <p:nvPr/>
        </p:nvSpPr>
        <p:spPr>
          <a:xfrm>
            <a:off x="369044" y="6464486"/>
            <a:ext cx="840553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0" y="0"/>
                </a:moveTo>
                <a:lnTo>
                  <a:pt x="9829228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3" name="bk object 223"/>
          <p:cNvSpPr/>
          <p:nvPr/>
        </p:nvSpPr>
        <p:spPr>
          <a:xfrm>
            <a:off x="8774086" y="391355"/>
            <a:ext cx="0" cy="6073159"/>
          </a:xfrm>
          <a:custGeom>
            <a:avLst/>
            <a:gdLst/>
            <a:ahLst/>
            <a:cxnLst/>
            <a:rect l="l" t="t" r="r" b="b"/>
            <a:pathLst>
              <a:path h="6697345">
                <a:moveTo>
                  <a:pt x="0" y="6697313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4" name="bk object 224"/>
          <p:cNvSpPr/>
          <p:nvPr/>
        </p:nvSpPr>
        <p:spPr>
          <a:xfrm>
            <a:off x="369044" y="391354"/>
            <a:ext cx="8405530" cy="0"/>
          </a:xfrm>
          <a:custGeom>
            <a:avLst/>
            <a:gdLst/>
            <a:ahLst/>
            <a:cxnLst/>
            <a:rect l="l" t="t" r="r" b="b"/>
            <a:pathLst>
              <a:path w="9829800">
                <a:moveTo>
                  <a:pt x="9829228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5" name="bk object 225"/>
          <p:cNvSpPr/>
          <p:nvPr/>
        </p:nvSpPr>
        <p:spPr>
          <a:xfrm>
            <a:off x="1846936" y="326748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71247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6" name="bk object 226"/>
          <p:cNvSpPr/>
          <p:nvPr/>
        </p:nvSpPr>
        <p:spPr>
          <a:xfrm>
            <a:off x="3386564" y="326748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71247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7" name="bk object 227"/>
          <p:cNvSpPr/>
          <p:nvPr/>
        </p:nvSpPr>
        <p:spPr>
          <a:xfrm>
            <a:off x="4925380" y="326748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71247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8" name="bk object 228"/>
          <p:cNvSpPr/>
          <p:nvPr/>
        </p:nvSpPr>
        <p:spPr>
          <a:xfrm>
            <a:off x="6465008" y="326748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71247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9" name="bk object 229"/>
          <p:cNvSpPr/>
          <p:nvPr/>
        </p:nvSpPr>
        <p:spPr>
          <a:xfrm>
            <a:off x="8003824" y="326748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71247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0" name="bk object 230"/>
          <p:cNvSpPr/>
          <p:nvPr/>
        </p:nvSpPr>
        <p:spPr>
          <a:xfrm>
            <a:off x="1085307" y="378140"/>
            <a:ext cx="22806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574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1" name="bk object 231"/>
          <p:cNvSpPr/>
          <p:nvPr/>
        </p:nvSpPr>
        <p:spPr>
          <a:xfrm>
            <a:off x="1096302" y="335817"/>
            <a:ext cx="0" cy="42611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466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2" name="bk object 232"/>
          <p:cNvSpPr/>
          <p:nvPr/>
        </p:nvSpPr>
        <p:spPr>
          <a:xfrm>
            <a:off x="1092392" y="335818"/>
            <a:ext cx="4344" cy="6334"/>
          </a:xfrm>
          <a:custGeom>
            <a:avLst/>
            <a:gdLst/>
            <a:ahLst/>
            <a:cxnLst/>
            <a:rect l="l" t="t" r="r" b="b"/>
            <a:pathLst>
              <a:path w="5080" h="6985">
                <a:moveTo>
                  <a:pt x="4571" y="0"/>
                </a:moveTo>
                <a:lnTo>
                  <a:pt x="0" y="638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3" name="bk object 233"/>
          <p:cNvSpPr/>
          <p:nvPr/>
        </p:nvSpPr>
        <p:spPr>
          <a:xfrm>
            <a:off x="1089216" y="341604"/>
            <a:ext cx="3258" cy="4607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3714" y="0"/>
                </a:moveTo>
                <a:lnTo>
                  <a:pt x="0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4" name="bk object 234"/>
          <p:cNvSpPr/>
          <p:nvPr/>
        </p:nvSpPr>
        <p:spPr>
          <a:xfrm>
            <a:off x="1085307" y="345750"/>
            <a:ext cx="4344" cy="1727"/>
          </a:xfrm>
          <a:custGeom>
            <a:avLst/>
            <a:gdLst/>
            <a:ahLst/>
            <a:cxnLst/>
            <a:rect l="l" t="t" r="r" b="b"/>
            <a:pathLst>
              <a:path w="5080" h="1904">
                <a:moveTo>
                  <a:pt x="4571" y="0"/>
                </a:moveTo>
                <a:lnTo>
                  <a:pt x="0" y="190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5" name="bk object 235"/>
          <p:cNvSpPr/>
          <p:nvPr/>
        </p:nvSpPr>
        <p:spPr>
          <a:xfrm>
            <a:off x="2624203" y="337459"/>
            <a:ext cx="1629" cy="1727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1904"/>
                </a:moveTo>
                <a:lnTo>
                  <a:pt x="180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6" name="bk object 236"/>
          <p:cNvSpPr/>
          <p:nvPr/>
        </p:nvSpPr>
        <p:spPr>
          <a:xfrm>
            <a:off x="2625750" y="335818"/>
            <a:ext cx="4344" cy="1727"/>
          </a:xfrm>
          <a:custGeom>
            <a:avLst/>
            <a:gdLst/>
            <a:ahLst/>
            <a:cxnLst/>
            <a:rect l="l" t="t" r="r" b="b"/>
            <a:pathLst>
              <a:path w="5080" h="1904">
                <a:moveTo>
                  <a:pt x="0" y="1809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7" name="bk object 237"/>
          <p:cNvSpPr/>
          <p:nvPr/>
        </p:nvSpPr>
        <p:spPr>
          <a:xfrm>
            <a:off x="2629660" y="335817"/>
            <a:ext cx="9774" cy="0"/>
          </a:xfrm>
          <a:custGeom>
            <a:avLst/>
            <a:gdLst/>
            <a:ahLst/>
            <a:cxnLst/>
            <a:rect l="l" t="t" r="r" b="b"/>
            <a:pathLst>
              <a:path w="11430">
                <a:moveTo>
                  <a:pt x="0" y="0"/>
                </a:moveTo>
                <a:lnTo>
                  <a:pt x="1095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8" name="bk object 238"/>
          <p:cNvSpPr/>
          <p:nvPr/>
        </p:nvSpPr>
        <p:spPr>
          <a:xfrm>
            <a:off x="2639027" y="335818"/>
            <a:ext cx="4344" cy="1727"/>
          </a:xfrm>
          <a:custGeom>
            <a:avLst/>
            <a:gdLst/>
            <a:ahLst/>
            <a:cxnLst/>
            <a:rect l="l" t="t" r="r" b="b"/>
            <a:pathLst>
              <a:path w="5080" h="1904">
                <a:moveTo>
                  <a:pt x="0" y="0"/>
                </a:moveTo>
                <a:lnTo>
                  <a:pt x="457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9" name="bk object 239"/>
          <p:cNvSpPr/>
          <p:nvPr/>
        </p:nvSpPr>
        <p:spPr>
          <a:xfrm>
            <a:off x="2642937" y="337459"/>
            <a:ext cx="1629" cy="1727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0"/>
                </a:moveTo>
                <a:lnTo>
                  <a:pt x="1809" y="190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0" name="bk object 240"/>
          <p:cNvSpPr/>
          <p:nvPr/>
        </p:nvSpPr>
        <p:spPr>
          <a:xfrm>
            <a:off x="2644483" y="339185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762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1" name="bk object 241"/>
          <p:cNvSpPr/>
          <p:nvPr/>
        </p:nvSpPr>
        <p:spPr>
          <a:xfrm>
            <a:off x="2646846" y="343331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5"/>
                </a:moveTo>
                <a:lnTo>
                  <a:pt x="2743" y="2285"/>
                </a:lnTo>
              </a:path>
            </a:pathLst>
          </a:custGeom>
          <a:ln w="4572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2" name="bk object 242"/>
          <p:cNvSpPr/>
          <p:nvPr/>
        </p:nvSpPr>
        <p:spPr>
          <a:xfrm>
            <a:off x="2644483" y="347478"/>
            <a:ext cx="2715" cy="6334"/>
          </a:xfrm>
          <a:custGeom>
            <a:avLst/>
            <a:gdLst/>
            <a:ahLst/>
            <a:cxnLst/>
            <a:rect l="l" t="t" r="r" b="b"/>
            <a:pathLst>
              <a:path w="3175" h="6985">
                <a:moveTo>
                  <a:pt x="2762" y="0"/>
                </a:moveTo>
                <a:lnTo>
                  <a:pt x="0" y="638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3" name="bk object 243"/>
          <p:cNvSpPr/>
          <p:nvPr/>
        </p:nvSpPr>
        <p:spPr>
          <a:xfrm>
            <a:off x="2621841" y="353264"/>
            <a:ext cx="22806" cy="25336"/>
          </a:xfrm>
          <a:custGeom>
            <a:avLst/>
            <a:gdLst/>
            <a:ahLst/>
            <a:cxnLst/>
            <a:rect l="l" t="t" r="r" b="b"/>
            <a:pathLst>
              <a:path w="26669" h="27940">
                <a:moveTo>
                  <a:pt x="26479" y="0"/>
                </a:moveTo>
                <a:lnTo>
                  <a:pt x="0" y="2743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4" name="bk object 244"/>
          <p:cNvSpPr/>
          <p:nvPr/>
        </p:nvSpPr>
        <p:spPr>
          <a:xfrm>
            <a:off x="2621841" y="378140"/>
            <a:ext cx="25521" cy="0"/>
          </a:xfrm>
          <a:custGeom>
            <a:avLst/>
            <a:gdLst/>
            <a:ahLst/>
            <a:cxnLst/>
            <a:rect l="l" t="t" r="r" b="b"/>
            <a:pathLst>
              <a:path w="29844">
                <a:moveTo>
                  <a:pt x="0" y="0"/>
                </a:moveTo>
                <a:lnTo>
                  <a:pt x="2924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5" name="bk object 245"/>
          <p:cNvSpPr/>
          <p:nvPr/>
        </p:nvSpPr>
        <p:spPr>
          <a:xfrm>
            <a:off x="4161470" y="335817"/>
            <a:ext cx="25521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24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6" name="bk object 246"/>
          <p:cNvSpPr/>
          <p:nvPr/>
        </p:nvSpPr>
        <p:spPr>
          <a:xfrm>
            <a:off x="4173199" y="335817"/>
            <a:ext cx="13575" cy="16123"/>
          </a:xfrm>
          <a:custGeom>
            <a:avLst/>
            <a:gdLst/>
            <a:ahLst/>
            <a:cxnLst/>
            <a:rect l="l" t="t" r="r" b="b"/>
            <a:pathLst>
              <a:path w="15875" h="17779">
                <a:moveTo>
                  <a:pt x="15525" y="0"/>
                </a:moveTo>
                <a:lnTo>
                  <a:pt x="0" y="1743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7" name="bk object 247"/>
          <p:cNvSpPr/>
          <p:nvPr/>
        </p:nvSpPr>
        <p:spPr>
          <a:xfrm>
            <a:off x="4173199" y="351623"/>
            <a:ext cx="5973" cy="0"/>
          </a:xfrm>
          <a:custGeom>
            <a:avLst/>
            <a:gdLst/>
            <a:ahLst/>
            <a:cxnLst/>
            <a:rect l="l" t="t" r="r" b="b"/>
            <a:pathLst>
              <a:path w="6985">
                <a:moveTo>
                  <a:pt x="0" y="0"/>
                </a:moveTo>
                <a:lnTo>
                  <a:pt x="638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8" name="bk object 248"/>
          <p:cNvSpPr/>
          <p:nvPr/>
        </p:nvSpPr>
        <p:spPr>
          <a:xfrm>
            <a:off x="4178655" y="351624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0" y="0"/>
                </a:moveTo>
                <a:lnTo>
                  <a:pt x="457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9" name="bk object 249"/>
          <p:cNvSpPr/>
          <p:nvPr/>
        </p:nvSpPr>
        <p:spPr>
          <a:xfrm>
            <a:off x="4182566" y="353265"/>
            <a:ext cx="1629" cy="2879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0"/>
                </a:moveTo>
                <a:lnTo>
                  <a:pt x="1809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0" name="bk object 250"/>
          <p:cNvSpPr/>
          <p:nvPr/>
        </p:nvSpPr>
        <p:spPr>
          <a:xfrm>
            <a:off x="4184113" y="355769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762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1" name="bk object 251"/>
          <p:cNvSpPr/>
          <p:nvPr/>
        </p:nvSpPr>
        <p:spPr>
          <a:xfrm>
            <a:off x="4186475" y="359915"/>
            <a:ext cx="0" cy="10365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2743" y="5476"/>
                </a:moveTo>
                <a:lnTo>
                  <a:pt x="2743" y="5476"/>
                </a:lnTo>
              </a:path>
            </a:pathLst>
          </a:custGeom>
          <a:ln w="10953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2" name="bk object 252"/>
          <p:cNvSpPr/>
          <p:nvPr/>
        </p:nvSpPr>
        <p:spPr>
          <a:xfrm>
            <a:off x="4184113" y="369848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0"/>
                </a:moveTo>
                <a:lnTo>
                  <a:pt x="0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3" name="bk object 253"/>
          <p:cNvSpPr/>
          <p:nvPr/>
        </p:nvSpPr>
        <p:spPr>
          <a:xfrm>
            <a:off x="4182566" y="373994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809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4" name="bk object 254"/>
          <p:cNvSpPr/>
          <p:nvPr/>
        </p:nvSpPr>
        <p:spPr>
          <a:xfrm>
            <a:off x="4178655" y="37563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5" name="bk object 255"/>
          <p:cNvSpPr/>
          <p:nvPr/>
        </p:nvSpPr>
        <p:spPr>
          <a:xfrm>
            <a:off x="4167660" y="378140"/>
            <a:ext cx="11403" cy="0"/>
          </a:xfrm>
          <a:custGeom>
            <a:avLst/>
            <a:gdLst/>
            <a:ahLst/>
            <a:cxnLst/>
            <a:rect l="l" t="t" r="r" b="b"/>
            <a:pathLst>
              <a:path w="13335">
                <a:moveTo>
                  <a:pt x="12858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6" name="bk object 256"/>
          <p:cNvSpPr/>
          <p:nvPr/>
        </p:nvSpPr>
        <p:spPr>
          <a:xfrm>
            <a:off x="4163751" y="37563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7" name="bk object 257"/>
          <p:cNvSpPr/>
          <p:nvPr/>
        </p:nvSpPr>
        <p:spPr>
          <a:xfrm>
            <a:off x="4161470" y="3739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666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8" name="bk object 258"/>
          <p:cNvSpPr/>
          <p:nvPr/>
        </p:nvSpPr>
        <p:spPr>
          <a:xfrm>
            <a:off x="5721380" y="349895"/>
            <a:ext cx="0" cy="28791"/>
          </a:xfrm>
          <a:custGeom>
            <a:avLst/>
            <a:gdLst/>
            <a:ahLst/>
            <a:cxnLst/>
            <a:rect l="l" t="t" r="r" b="b"/>
            <a:pathLst>
              <a:path h="31750">
                <a:moveTo>
                  <a:pt x="0" y="0"/>
                </a:moveTo>
                <a:lnTo>
                  <a:pt x="0" y="3114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9" name="bk object 259"/>
          <p:cNvSpPr/>
          <p:nvPr/>
        </p:nvSpPr>
        <p:spPr>
          <a:xfrm>
            <a:off x="5702646" y="333312"/>
            <a:ext cx="9774" cy="31094"/>
          </a:xfrm>
          <a:custGeom>
            <a:avLst/>
            <a:gdLst/>
            <a:ahLst/>
            <a:cxnLst/>
            <a:rect l="l" t="t" r="r" b="b"/>
            <a:pathLst>
              <a:path w="11429" h="34289">
                <a:moveTo>
                  <a:pt x="10953" y="0"/>
                </a:moveTo>
                <a:lnTo>
                  <a:pt x="0" y="339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0" name="bk object 260"/>
          <p:cNvSpPr/>
          <p:nvPr/>
        </p:nvSpPr>
        <p:spPr>
          <a:xfrm>
            <a:off x="5702647" y="364061"/>
            <a:ext cx="2443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28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1" name="bk object 261"/>
          <p:cNvSpPr/>
          <p:nvPr/>
        </p:nvSpPr>
        <p:spPr>
          <a:xfrm>
            <a:off x="7243824" y="335817"/>
            <a:ext cx="1900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1907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2" name="bk object 262"/>
          <p:cNvSpPr/>
          <p:nvPr/>
        </p:nvSpPr>
        <p:spPr>
          <a:xfrm>
            <a:off x="7242276" y="335818"/>
            <a:ext cx="1629" cy="20154"/>
          </a:xfrm>
          <a:custGeom>
            <a:avLst/>
            <a:gdLst/>
            <a:ahLst/>
            <a:cxnLst/>
            <a:rect l="l" t="t" r="r" b="b"/>
            <a:pathLst>
              <a:path w="1904" h="22225">
                <a:moveTo>
                  <a:pt x="1809" y="0"/>
                </a:moveTo>
                <a:lnTo>
                  <a:pt x="0" y="2200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3" name="bk object 263"/>
          <p:cNvSpPr/>
          <p:nvPr/>
        </p:nvSpPr>
        <p:spPr>
          <a:xfrm>
            <a:off x="7242276" y="353265"/>
            <a:ext cx="1629" cy="2879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2762"/>
                </a:moveTo>
                <a:lnTo>
                  <a:pt x="180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4" name="bk object 264"/>
          <p:cNvSpPr/>
          <p:nvPr/>
        </p:nvSpPr>
        <p:spPr>
          <a:xfrm>
            <a:off x="7243823" y="351624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0" y="1809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5" name="bk object 265"/>
          <p:cNvSpPr/>
          <p:nvPr/>
        </p:nvSpPr>
        <p:spPr>
          <a:xfrm>
            <a:off x="7247733" y="351623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095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6" name="bk object 266"/>
          <p:cNvSpPr/>
          <p:nvPr/>
        </p:nvSpPr>
        <p:spPr>
          <a:xfrm>
            <a:off x="7257100" y="351624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0" y="0"/>
                </a:moveTo>
                <a:lnTo>
                  <a:pt x="457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7" name="bk object 267"/>
          <p:cNvSpPr/>
          <p:nvPr/>
        </p:nvSpPr>
        <p:spPr>
          <a:xfrm>
            <a:off x="7261009" y="353265"/>
            <a:ext cx="1629" cy="2879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0"/>
                </a:moveTo>
                <a:lnTo>
                  <a:pt x="1809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8" name="bk object 268"/>
          <p:cNvSpPr/>
          <p:nvPr/>
        </p:nvSpPr>
        <p:spPr>
          <a:xfrm>
            <a:off x="7262557" y="355769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762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69" name="bk object 269"/>
          <p:cNvSpPr/>
          <p:nvPr/>
        </p:nvSpPr>
        <p:spPr>
          <a:xfrm>
            <a:off x="7264918" y="359915"/>
            <a:ext cx="0" cy="10365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2743" y="5476"/>
                </a:moveTo>
                <a:lnTo>
                  <a:pt x="2743" y="5476"/>
                </a:lnTo>
              </a:path>
            </a:pathLst>
          </a:custGeom>
          <a:ln w="10953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0" name="bk object 270"/>
          <p:cNvSpPr/>
          <p:nvPr/>
        </p:nvSpPr>
        <p:spPr>
          <a:xfrm>
            <a:off x="7262557" y="369848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0"/>
                </a:moveTo>
                <a:lnTo>
                  <a:pt x="0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1" name="bk object 271"/>
          <p:cNvSpPr/>
          <p:nvPr/>
        </p:nvSpPr>
        <p:spPr>
          <a:xfrm>
            <a:off x="7261009" y="373994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809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2" name="bk object 272"/>
          <p:cNvSpPr/>
          <p:nvPr/>
        </p:nvSpPr>
        <p:spPr>
          <a:xfrm>
            <a:off x="7257100" y="37563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3" name="bk object 273"/>
          <p:cNvSpPr/>
          <p:nvPr/>
        </p:nvSpPr>
        <p:spPr>
          <a:xfrm>
            <a:off x="7247733" y="378140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1095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4" name="bk object 274"/>
          <p:cNvSpPr/>
          <p:nvPr/>
        </p:nvSpPr>
        <p:spPr>
          <a:xfrm>
            <a:off x="7243823" y="37563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5" name="bk object 275"/>
          <p:cNvSpPr/>
          <p:nvPr/>
        </p:nvSpPr>
        <p:spPr>
          <a:xfrm>
            <a:off x="7242276" y="373994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809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6" name="bk object 276"/>
          <p:cNvSpPr/>
          <p:nvPr/>
        </p:nvSpPr>
        <p:spPr>
          <a:xfrm>
            <a:off x="8792005" y="335817"/>
            <a:ext cx="814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9144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7" name="bk object 277"/>
          <p:cNvSpPr/>
          <p:nvPr/>
        </p:nvSpPr>
        <p:spPr>
          <a:xfrm>
            <a:off x="8788094" y="335818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4572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8" name="bk object 278"/>
          <p:cNvSpPr/>
          <p:nvPr/>
        </p:nvSpPr>
        <p:spPr>
          <a:xfrm>
            <a:off x="8786548" y="337459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809" y="0"/>
                </a:moveTo>
                <a:lnTo>
                  <a:pt x="0" y="190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9" name="bk object 279"/>
          <p:cNvSpPr/>
          <p:nvPr/>
        </p:nvSpPr>
        <p:spPr>
          <a:xfrm>
            <a:off x="8782638" y="339185"/>
            <a:ext cx="4344" cy="6910"/>
          </a:xfrm>
          <a:custGeom>
            <a:avLst/>
            <a:gdLst/>
            <a:ahLst/>
            <a:cxnLst/>
            <a:rect l="l" t="t" r="r" b="b"/>
            <a:pathLst>
              <a:path w="5079" h="7620">
                <a:moveTo>
                  <a:pt x="4572" y="0"/>
                </a:moveTo>
                <a:lnTo>
                  <a:pt x="0" y="723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0" name="bk object 280"/>
          <p:cNvSpPr/>
          <p:nvPr/>
        </p:nvSpPr>
        <p:spPr>
          <a:xfrm>
            <a:off x="8781090" y="345750"/>
            <a:ext cx="1629" cy="8061"/>
          </a:xfrm>
          <a:custGeom>
            <a:avLst/>
            <a:gdLst/>
            <a:ahLst/>
            <a:cxnLst/>
            <a:rect l="l" t="t" r="r" b="b"/>
            <a:pathLst>
              <a:path w="1904" h="8889">
                <a:moveTo>
                  <a:pt x="1809" y="0"/>
                </a:moveTo>
                <a:lnTo>
                  <a:pt x="0" y="828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1" name="bk object 281"/>
          <p:cNvSpPr/>
          <p:nvPr/>
        </p:nvSpPr>
        <p:spPr>
          <a:xfrm>
            <a:off x="8781090" y="353265"/>
            <a:ext cx="0" cy="16699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0"/>
                </a:moveTo>
                <a:lnTo>
                  <a:pt x="0" y="18288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2" name="bk object 282"/>
          <p:cNvSpPr/>
          <p:nvPr/>
        </p:nvSpPr>
        <p:spPr>
          <a:xfrm>
            <a:off x="8781090" y="369848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0" y="0"/>
                </a:moveTo>
                <a:lnTo>
                  <a:pt x="1809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3" name="bk object 283"/>
          <p:cNvSpPr/>
          <p:nvPr/>
        </p:nvSpPr>
        <p:spPr>
          <a:xfrm>
            <a:off x="8782638" y="3739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4" name="bk object 284"/>
          <p:cNvSpPr/>
          <p:nvPr/>
        </p:nvSpPr>
        <p:spPr>
          <a:xfrm>
            <a:off x="8785000" y="375636"/>
            <a:ext cx="3258" cy="2879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0" y="0"/>
                </a:moveTo>
                <a:lnTo>
                  <a:pt x="3619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5" name="bk object 285"/>
          <p:cNvSpPr/>
          <p:nvPr/>
        </p:nvSpPr>
        <p:spPr>
          <a:xfrm>
            <a:off x="8788095" y="378140"/>
            <a:ext cx="814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6" name="bk object 286"/>
          <p:cNvSpPr/>
          <p:nvPr/>
        </p:nvSpPr>
        <p:spPr>
          <a:xfrm>
            <a:off x="8795914" y="37563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762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7" name="bk object 287"/>
          <p:cNvSpPr/>
          <p:nvPr/>
        </p:nvSpPr>
        <p:spPr>
          <a:xfrm>
            <a:off x="8799824" y="373994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1809"/>
                </a:moveTo>
                <a:lnTo>
                  <a:pt x="190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8" name="bk object 288"/>
          <p:cNvSpPr/>
          <p:nvPr/>
        </p:nvSpPr>
        <p:spPr>
          <a:xfrm>
            <a:off x="8801453" y="369848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1"/>
                </a:moveTo>
                <a:lnTo>
                  <a:pt x="266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89" name="bk object 289"/>
          <p:cNvSpPr/>
          <p:nvPr/>
        </p:nvSpPr>
        <p:spPr>
          <a:xfrm>
            <a:off x="8803733" y="359915"/>
            <a:ext cx="0" cy="10365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2743" y="5476"/>
                </a:moveTo>
                <a:lnTo>
                  <a:pt x="2743" y="5476"/>
                </a:lnTo>
              </a:path>
            </a:pathLst>
          </a:custGeom>
          <a:ln w="10953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0" name="bk object 290"/>
          <p:cNvSpPr/>
          <p:nvPr/>
        </p:nvSpPr>
        <p:spPr>
          <a:xfrm>
            <a:off x="8801453" y="355769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667" y="457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1" name="bk object 291"/>
          <p:cNvSpPr/>
          <p:nvPr/>
        </p:nvSpPr>
        <p:spPr>
          <a:xfrm>
            <a:off x="8799824" y="353265"/>
            <a:ext cx="1629" cy="2879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1904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2" name="bk object 292"/>
          <p:cNvSpPr/>
          <p:nvPr/>
        </p:nvSpPr>
        <p:spPr>
          <a:xfrm>
            <a:off x="8795914" y="351624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4572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3" name="bk object 293"/>
          <p:cNvSpPr/>
          <p:nvPr/>
        </p:nvSpPr>
        <p:spPr>
          <a:xfrm>
            <a:off x="8788095" y="351623"/>
            <a:ext cx="814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9144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4" name="bk object 294"/>
          <p:cNvSpPr/>
          <p:nvPr/>
        </p:nvSpPr>
        <p:spPr>
          <a:xfrm>
            <a:off x="8785000" y="351624"/>
            <a:ext cx="3258" cy="1727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3619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5" name="bk object 295"/>
          <p:cNvSpPr/>
          <p:nvPr/>
        </p:nvSpPr>
        <p:spPr>
          <a:xfrm>
            <a:off x="8782638" y="35326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6" name="bk object 296"/>
          <p:cNvSpPr/>
          <p:nvPr/>
        </p:nvSpPr>
        <p:spPr>
          <a:xfrm>
            <a:off x="8781090" y="355769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1809" y="0"/>
                </a:moveTo>
                <a:lnTo>
                  <a:pt x="0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7" name="bk object 297"/>
          <p:cNvSpPr/>
          <p:nvPr/>
        </p:nvSpPr>
        <p:spPr>
          <a:xfrm>
            <a:off x="1846936" y="6464486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0"/>
                </a:moveTo>
                <a:lnTo>
                  <a:pt x="0" y="7134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8" name="bk object 298"/>
          <p:cNvSpPr/>
          <p:nvPr/>
        </p:nvSpPr>
        <p:spPr>
          <a:xfrm>
            <a:off x="3386564" y="6464486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0"/>
                </a:moveTo>
                <a:lnTo>
                  <a:pt x="0" y="7134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99" name="bk object 299"/>
          <p:cNvSpPr/>
          <p:nvPr/>
        </p:nvSpPr>
        <p:spPr>
          <a:xfrm>
            <a:off x="4925380" y="6464486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0"/>
                </a:moveTo>
                <a:lnTo>
                  <a:pt x="0" y="7134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0" name="bk object 300"/>
          <p:cNvSpPr/>
          <p:nvPr/>
        </p:nvSpPr>
        <p:spPr>
          <a:xfrm>
            <a:off x="6465008" y="6464486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0"/>
                </a:moveTo>
                <a:lnTo>
                  <a:pt x="0" y="7134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1" name="bk object 301"/>
          <p:cNvSpPr/>
          <p:nvPr/>
        </p:nvSpPr>
        <p:spPr>
          <a:xfrm>
            <a:off x="8003824" y="6464486"/>
            <a:ext cx="0" cy="65068"/>
          </a:xfrm>
          <a:custGeom>
            <a:avLst/>
            <a:gdLst/>
            <a:ahLst/>
            <a:cxnLst/>
            <a:rect l="l" t="t" r="r" b="b"/>
            <a:pathLst>
              <a:path h="71754">
                <a:moveTo>
                  <a:pt x="0" y="0"/>
                </a:moveTo>
                <a:lnTo>
                  <a:pt x="0" y="7134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2" name="bk object 302"/>
          <p:cNvSpPr/>
          <p:nvPr/>
        </p:nvSpPr>
        <p:spPr>
          <a:xfrm>
            <a:off x="1085307" y="6515877"/>
            <a:ext cx="22806" cy="0"/>
          </a:xfrm>
          <a:custGeom>
            <a:avLst/>
            <a:gdLst/>
            <a:ahLst/>
            <a:cxnLst/>
            <a:rect l="l" t="t" r="r" b="b"/>
            <a:pathLst>
              <a:path w="26669">
                <a:moveTo>
                  <a:pt x="26574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3" name="bk object 303"/>
          <p:cNvSpPr/>
          <p:nvPr/>
        </p:nvSpPr>
        <p:spPr>
          <a:xfrm>
            <a:off x="1096302" y="6473554"/>
            <a:ext cx="0" cy="42611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466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4" name="bk object 304"/>
          <p:cNvSpPr/>
          <p:nvPr/>
        </p:nvSpPr>
        <p:spPr>
          <a:xfrm>
            <a:off x="1092392" y="6473555"/>
            <a:ext cx="4344" cy="6334"/>
          </a:xfrm>
          <a:custGeom>
            <a:avLst/>
            <a:gdLst/>
            <a:ahLst/>
            <a:cxnLst/>
            <a:rect l="l" t="t" r="r" b="b"/>
            <a:pathLst>
              <a:path w="5080" h="6984">
                <a:moveTo>
                  <a:pt x="4571" y="0"/>
                </a:moveTo>
                <a:lnTo>
                  <a:pt x="0" y="647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5" name="bk object 305"/>
          <p:cNvSpPr/>
          <p:nvPr/>
        </p:nvSpPr>
        <p:spPr>
          <a:xfrm>
            <a:off x="1089216" y="6479428"/>
            <a:ext cx="3258" cy="4607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3714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6" name="bk object 306"/>
          <p:cNvSpPr/>
          <p:nvPr/>
        </p:nvSpPr>
        <p:spPr>
          <a:xfrm>
            <a:off x="1085307" y="6483574"/>
            <a:ext cx="4344" cy="1727"/>
          </a:xfrm>
          <a:custGeom>
            <a:avLst/>
            <a:gdLst/>
            <a:ahLst/>
            <a:cxnLst/>
            <a:rect l="l" t="t" r="r" b="b"/>
            <a:pathLst>
              <a:path w="5080" h="1904">
                <a:moveTo>
                  <a:pt x="4571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7" name="bk object 307"/>
          <p:cNvSpPr/>
          <p:nvPr/>
        </p:nvSpPr>
        <p:spPr>
          <a:xfrm>
            <a:off x="2624203" y="6475283"/>
            <a:ext cx="1629" cy="1727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1809"/>
                </a:moveTo>
                <a:lnTo>
                  <a:pt x="180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8" name="bk object 308"/>
          <p:cNvSpPr/>
          <p:nvPr/>
        </p:nvSpPr>
        <p:spPr>
          <a:xfrm>
            <a:off x="2625750" y="6473555"/>
            <a:ext cx="4344" cy="1727"/>
          </a:xfrm>
          <a:custGeom>
            <a:avLst/>
            <a:gdLst/>
            <a:ahLst/>
            <a:cxnLst/>
            <a:rect l="l" t="t" r="r" b="b"/>
            <a:pathLst>
              <a:path w="5080" h="1904">
                <a:moveTo>
                  <a:pt x="0" y="1904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09" name="bk object 309"/>
          <p:cNvSpPr/>
          <p:nvPr/>
        </p:nvSpPr>
        <p:spPr>
          <a:xfrm>
            <a:off x="2629660" y="6473554"/>
            <a:ext cx="9774" cy="0"/>
          </a:xfrm>
          <a:custGeom>
            <a:avLst/>
            <a:gdLst/>
            <a:ahLst/>
            <a:cxnLst/>
            <a:rect l="l" t="t" r="r" b="b"/>
            <a:pathLst>
              <a:path w="11430">
                <a:moveTo>
                  <a:pt x="0" y="0"/>
                </a:moveTo>
                <a:lnTo>
                  <a:pt x="1095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0" name="bk object 310"/>
          <p:cNvSpPr/>
          <p:nvPr/>
        </p:nvSpPr>
        <p:spPr>
          <a:xfrm>
            <a:off x="2639027" y="6473555"/>
            <a:ext cx="4344" cy="1727"/>
          </a:xfrm>
          <a:custGeom>
            <a:avLst/>
            <a:gdLst/>
            <a:ahLst/>
            <a:cxnLst/>
            <a:rect l="l" t="t" r="r" b="b"/>
            <a:pathLst>
              <a:path w="5080" h="1904">
                <a:moveTo>
                  <a:pt x="0" y="0"/>
                </a:moveTo>
                <a:lnTo>
                  <a:pt x="4572" y="190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1" name="bk object 311"/>
          <p:cNvSpPr/>
          <p:nvPr/>
        </p:nvSpPr>
        <p:spPr>
          <a:xfrm>
            <a:off x="2642937" y="6475283"/>
            <a:ext cx="1629" cy="1727"/>
          </a:xfrm>
          <a:custGeom>
            <a:avLst/>
            <a:gdLst/>
            <a:ahLst/>
            <a:cxnLst/>
            <a:rect l="l" t="t" r="r" b="b"/>
            <a:pathLst>
              <a:path w="1905" h="1904">
                <a:moveTo>
                  <a:pt x="0" y="0"/>
                </a:moveTo>
                <a:lnTo>
                  <a:pt x="1809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2" name="bk object 312"/>
          <p:cNvSpPr/>
          <p:nvPr/>
        </p:nvSpPr>
        <p:spPr>
          <a:xfrm>
            <a:off x="2644483" y="6476923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762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3" name="bk object 313"/>
          <p:cNvSpPr/>
          <p:nvPr/>
        </p:nvSpPr>
        <p:spPr>
          <a:xfrm>
            <a:off x="2646846" y="6481069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6"/>
                </a:moveTo>
                <a:lnTo>
                  <a:pt x="2743" y="2286"/>
                </a:lnTo>
              </a:path>
            </a:pathLst>
          </a:custGeom>
          <a:ln w="4572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4" name="bk object 314"/>
          <p:cNvSpPr/>
          <p:nvPr/>
        </p:nvSpPr>
        <p:spPr>
          <a:xfrm>
            <a:off x="2644483" y="6485215"/>
            <a:ext cx="2715" cy="6334"/>
          </a:xfrm>
          <a:custGeom>
            <a:avLst/>
            <a:gdLst/>
            <a:ahLst/>
            <a:cxnLst/>
            <a:rect l="l" t="t" r="r" b="b"/>
            <a:pathLst>
              <a:path w="3175" h="6984">
                <a:moveTo>
                  <a:pt x="2762" y="0"/>
                </a:moveTo>
                <a:lnTo>
                  <a:pt x="0" y="638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5" name="bk object 315"/>
          <p:cNvSpPr/>
          <p:nvPr/>
        </p:nvSpPr>
        <p:spPr>
          <a:xfrm>
            <a:off x="2621841" y="6491001"/>
            <a:ext cx="22806" cy="25336"/>
          </a:xfrm>
          <a:custGeom>
            <a:avLst/>
            <a:gdLst/>
            <a:ahLst/>
            <a:cxnLst/>
            <a:rect l="l" t="t" r="r" b="b"/>
            <a:pathLst>
              <a:path w="26669" h="27940">
                <a:moveTo>
                  <a:pt x="26479" y="0"/>
                </a:moveTo>
                <a:lnTo>
                  <a:pt x="0" y="2743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6" name="bk object 316"/>
          <p:cNvSpPr/>
          <p:nvPr/>
        </p:nvSpPr>
        <p:spPr>
          <a:xfrm>
            <a:off x="2621841" y="6515877"/>
            <a:ext cx="25521" cy="0"/>
          </a:xfrm>
          <a:custGeom>
            <a:avLst/>
            <a:gdLst/>
            <a:ahLst/>
            <a:cxnLst/>
            <a:rect l="l" t="t" r="r" b="b"/>
            <a:pathLst>
              <a:path w="29844">
                <a:moveTo>
                  <a:pt x="0" y="0"/>
                </a:moveTo>
                <a:lnTo>
                  <a:pt x="2924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7" name="bk object 317"/>
          <p:cNvSpPr/>
          <p:nvPr/>
        </p:nvSpPr>
        <p:spPr>
          <a:xfrm>
            <a:off x="4161470" y="6473554"/>
            <a:ext cx="25521" cy="0"/>
          </a:xfrm>
          <a:custGeom>
            <a:avLst/>
            <a:gdLst/>
            <a:ahLst/>
            <a:cxnLst/>
            <a:rect l="l" t="t" r="r" b="b"/>
            <a:pathLst>
              <a:path w="29845">
                <a:moveTo>
                  <a:pt x="0" y="0"/>
                </a:moveTo>
                <a:lnTo>
                  <a:pt x="2924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8" name="bk object 318"/>
          <p:cNvSpPr/>
          <p:nvPr/>
        </p:nvSpPr>
        <p:spPr>
          <a:xfrm>
            <a:off x="4173199" y="6473554"/>
            <a:ext cx="13575" cy="16123"/>
          </a:xfrm>
          <a:custGeom>
            <a:avLst/>
            <a:gdLst/>
            <a:ahLst/>
            <a:cxnLst/>
            <a:rect l="l" t="t" r="r" b="b"/>
            <a:pathLst>
              <a:path w="15875" h="17779">
                <a:moveTo>
                  <a:pt x="15525" y="0"/>
                </a:moveTo>
                <a:lnTo>
                  <a:pt x="0" y="1743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19" name="bk object 319"/>
          <p:cNvSpPr/>
          <p:nvPr/>
        </p:nvSpPr>
        <p:spPr>
          <a:xfrm>
            <a:off x="4173199" y="6489360"/>
            <a:ext cx="5973" cy="0"/>
          </a:xfrm>
          <a:custGeom>
            <a:avLst/>
            <a:gdLst/>
            <a:ahLst/>
            <a:cxnLst/>
            <a:rect l="l" t="t" r="r" b="b"/>
            <a:pathLst>
              <a:path w="6985">
                <a:moveTo>
                  <a:pt x="0" y="0"/>
                </a:moveTo>
                <a:lnTo>
                  <a:pt x="638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0" name="bk object 320"/>
          <p:cNvSpPr/>
          <p:nvPr/>
        </p:nvSpPr>
        <p:spPr>
          <a:xfrm>
            <a:off x="4178655" y="6489361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0" y="0"/>
                </a:moveTo>
                <a:lnTo>
                  <a:pt x="457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1" name="bk object 321"/>
          <p:cNvSpPr/>
          <p:nvPr/>
        </p:nvSpPr>
        <p:spPr>
          <a:xfrm>
            <a:off x="4182566" y="6491002"/>
            <a:ext cx="1629" cy="2879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0"/>
                </a:moveTo>
                <a:lnTo>
                  <a:pt x="1809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2" name="bk object 322"/>
          <p:cNvSpPr/>
          <p:nvPr/>
        </p:nvSpPr>
        <p:spPr>
          <a:xfrm>
            <a:off x="4184113" y="6493507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762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3" name="bk object 323"/>
          <p:cNvSpPr/>
          <p:nvPr/>
        </p:nvSpPr>
        <p:spPr>
          <a:xfrm>
            <a:off x="4186475" y="6497653"/>
            <a:ext cx="0" cy="10365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2743" y="5476"/>
                </a:moveTo>
                <a:lnTo>
                  <a:pt x="2743" y="5476"/>
                </a:lnTo>
              </a:path>
            </a:pathLst>
          </a:custGeom>
          <a:ln w="10953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4" name="bk object 324"/>
          <p:cNvSpPr/>
          <p:nvPr/>
        </p:nvSpPr>
        <p:spPr>
          <a:xfrm>
            <a:off x="4184113" y="6507585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5" name="bk object 325"/>
          <p:cNvSpPr/>
          <p:nvPr/>
        </p:nvSpPr>
        <p:spPr>
          <a:xfrm>
            <a:off x="4182566" y="6511731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809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6" name="bk object 326"/>
          <p:cNvSpPr/>
          <p:nvPr/>
        </p:nvSpPr>
        <p:spPr>
          <a:xfrm>
            <a:off x="4178655" y="6513373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7" name="bk object 327"/>
          <p:cNvSpPr/>
          <p:nvPr/>
        </p:nvSpPr>
        <p:spPr>
          <a:xfrm>
            <a:off x="4167660" y="6515877"/>
            <a:ext cx="11403" cy="0"/>
          </a:xfrm>
          <a:custGeom>
            <a:avLst/>
            <a:gdLst/>
            <a:ahLst/>
            <a:cxnLst/>
            <a:rect l="l" t="t" r="r" b="b"/>
            <a:pathLst>
              <a:path w="13335">
                <a:moveTo>
                  <a:pt x="12858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8" name="bk object 328"/>
          <p:cNvSpPr/>
          <p:nvPr/>
        </p:nvSpPr>
        <p:spPr>
          <a:xfrm>
            <a:off x="4163751" y="6513373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29" name="bk object 329"/>
          <p:cNvSpPr/>
          <p:nvPr/>
        </p:nvSpPr>
        <p:spPr>
          <a:xfrm>
            <a:off x="4161470" y="6511731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666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0" name="bk object 330"/>
          <p:cNvSpPr/>
          <p:nvPr/>
        </p:nvSpPr>
        <p:spPr>
          <a:xfrm>
            <a:off x="5721380" y="6487720"/>
            <a:ext cx="0" cy="28215"/>
          </a:xfrm>
          <a:custGeom>
            <a:avLst/>
            <a:gdLst/>
            <a:ahLst/>
            <a:cxnLst/>
            <a:rect l="l" t="t" r="r" b="b"/>
            <a:pathLst>
              <a:path h="31115">
                <a:moveTo>
                  <a:pt x="0" y="0"/>
                </a:moveTo>
                <a:lnTo>
                  <a:pt x="0" y="3105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1" name="bk object 331"/>
          <p:cNvSpPr/>
          <p:nvPr/>
        </p:nvSpPr>
        <p:spPr>
          <a:xfrm>
            <a:off x="5702646" y="6471136"/>
            <a:ext cx="9774" cy="31094"/>
          </a:xfrm>
          <a:custGeom>
            <a:avLst/>
            <a:gdLst/>
            <a:ahLst/>
            <a:cxnLst/>
            <a:rect l="l" t="t" r="r" b="b"/>
            <a:pathLst>
              <a:path w="11429" h="34290">
                <a:moveTo>
                  <a:pt x="10953" y="0"/>
                </a:moveTo>
                <a:lnTo>
                  <a:pt x="0" y="33813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2" name="bk object 332"/>
          <p:cNvSpPr/>
          <p:nvPr/>
        </p:nvSpPr>
        <p:spPr>
          <a:xfrm>
            <a:off x="5702647" y="6501799"/>
            <a:ext cx="2443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28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3" name="bk object 333"/>
          <p:cNvSpPr/>
          <p:nvPr/>
        </p:nvSpPr>
        <p:spPr>
          <a:xfrm>
            <a:off x="7243824" y="6473554"/>
            <a:ext cx="1900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21907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4" name="bk object 334"/>
          <p:cNvSpPr/>
          <p:nvPr/>
        </p:nvSpPr>
        <p:spPr>
          <a:xfrm>
            <a:off x="7242276" y="6473555"/>
            <a:ext cx="1629" cy="20154"/>
          </a:xfrm>
          <a:custGeom>
            <a:avLst/>
            <a:gdLst/>
            <a:ahLst/>
            <a:cxnLst/>
            <a:rect l="l" t="t" r="r" b="b"/>
            <a:pathLst>
              <a:path w="1904" h="22225">
                <a:moveTo>
                  <a:pt x="1809" y="0"/>
                </a:moveTo>
                <a:lnTo>
                  <a:pt x="0" y="2200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5" name="bk object 335"/>
          <p:cNvSpPr/>
          <p:nvPr/>
        </p:nvSpPr>
        <p:spPr>
          <a:xfrm>
            <a:off x="7242276" y="6491002"/>
            <a:ext cx="1629" cy="2879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2762"/>
                </a:moveTo>
                <a:lnTo>
                  <a:pt x="180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6" name="bk object 336"/>
          <p:cNvSpPr/>
          <p:nvPr/>
        </p:nvSpPr>
        <p:spPr>
          <a:xfrm>
            <a:off x="7243823" y="6489361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0" y="1809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7" name="bk object 337"/>
          <p:cNvSpPr/>
          <p:nvPr/>
        </p:nvSpPr>
        <p:spPr>
          <a:xfrm>
            <a:off x="7247733" y="6489360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095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8" name="bk object 338"/>
          <p:cNvSpPr/>
          <p:nvPr/>
        </p:nvSpPr>
        <p:spPr>
          <a:xfrm>
            <a:off x="7257100" y="6489361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0" y="0"/>
                </a:moveTo>
                <a:lnTo>
                  <a:pt x="457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39" name="bk object 339"/>
          <p:cNvSpPr/>
          <p:nvPr/>
        </p:nvSpPr>
        <p:spPr>
          <a:xfrm>
            <a:off x="7261009" y="6491002"/>
            <a:ext cx="1629" cy="2879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0"/>
                </a:moveTo>
                <a:lnTo>
                  <a:pt x="1809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0" name="bk object 340"/>
          <p:cNvSpPr/>
          <p:nvPr/>
        </p:nvSpPr>
        <p:spPr>
          <a:xfrm>
            <a:off x="7262557" y="6493507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762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1" name="bk object 341"/>
          <p:cNvSpPr/>
          <p:nvPr/>
        </p:nvSpPr>
        <p:spPr>
          <a:xfrm>
            <a:off x="7264918" y="6497653"/>
            <a:ext cx="0" cy="10365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2743" y="5476"/>
                </a:moveTo>
                <a:lnTo>
                  <a:pt x="2743" y="5476"/>
                </a:lnTo>
              </a:path>
            </a:pathLst>
          </a:custGeom>
          <a:ln w="10953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2" name="bk object 342"/>
          <p:cNvSpPr/>
          <p:nvPr/>
        </p:nvSpPr>
        <p:spPr>
          <a:xfrm>
            <a:off x="7262557" y="6507585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3" name="bk object 343"/>
          <p:cNvSpPr/>
          <p:nvPr/>
        </p:nvSpPr>
        <p:spPr>
          <a:xfrm>
            <a:off x="7261009" y="6511731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809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4" name="bk object 344"/>
          <p:cNvSpPr/>
          <p:nvPr/>
        </p:nvSpPr>
        <p:spPr>
          <a:xfrm>
            <a:off x="7257100" y="6513373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5" name="bk object 345"/>
          <p:cNvSpPr/>
          <p:nvPr/>
        </p:nvSpPr>
        <p:spPr>
          <a:xfrm>
            <a:off x="7247733" y="6515877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1095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6" name="bk object 346"/>
          <p:cNvSpPr/>
          <p:nvPr/>
        </p:nvSpPr>
        <p:spPr>
          <a:xfrm>
            <a:off x="7243823" y="6513373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7" name="bk object 347"/>
          <p:cNvSpPr/>
          <p:nvPr/>
        </p:nvSpPr>
        <p:spPr>
          <a:xfrm>
            <a:off x="7242276" y="6511731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809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8" name="bk object 348"/>
          <p:cNvSpPr/>
          <p:nvPr/>
        </p:nvSpPr>
        <p:spPr>
          <a:xfrm>
            <a:off x="8792005" y="6473554"/>
            <a:ext cx="814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9144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49" name="bk object 349"/>
          <p:cNvSpPr/>
          <p:nvPr/>
        </p:nvSpPr>
        <p:spPr>
          <a:xfrm>
            <a:off x="8788094" y="6473555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4572" y="0"/>
                </a:moveTo>
                <a:lnTo>
                  <a:pt x="0" y="190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0" name="bk object 350"/>
          <p:cNvSpPr/>
          <p:nvPr/>
        </p:nvSpPr>
        <p:spPr>
          <a:xfrm>
            <a:off x="8786548" y="6475283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809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1" name="bk object 351"/>
          <p:cNvSpPr/>
          <p:nvPr/>
        </p:nvSpPr>
        <p:spPr>
          <a:xfrm>
            <a:off x="8782638" y="6476923"/>
            <a:ext cx="4344" cy="6910"/>
          </a:xfrm>
          <a:custGeom>
            <a:avLst/>
            <a:gdLst/>
            <a:ahLst/>
            <a:cxnLst/>
            <a:rect l="l" t="t" r="r" b="b"/>
            <a:pathLst>
              <a:path w="5079" h="7620">
                <a:moveTo>
                  <a:pt x="4572" y="0"/>
                </a:moveTo>
                <a:lnTo>
                  <a:pt x="0" y="733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2" name="bk object 352"/>
          <p:cNvSpPr/>
          <p:nvPr/>
        </p:nvSpPr>
        <p:spPr>
          <a:xfrm>
            <a:off x="8781090" y="6483574"/>
            <a:ext cx="1629" cy="7486"/>
          </a:xfrm>
          <a:custGeom>
            <a:avLst/>
            <a:gdLst/>
            <a:ahLst/>
            <a:cxnLst/>
            <a:rect l="l" t="t" r="r" b="b"/>
            <a:pathLst>
              <a:path w="1904" h="8254">
                <a:moveTo>
                  <a:pt x="1809" y="0"/>
                </a:moveTo>
                <a:lnTo>
                  <a:pt x="0" y="819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3" name="bk object 353"/>
          <p:cNvSpPr/>
          <p:nvPr/>
        </p:nvSpPr>
        <p:spPr>
          <a:xfrm>
            <a:off x="8781090" y="6491002"/>
            <a:ext cx="0" cy="16699"/>
          </a:xfrm>
          <a:custGeom>
            <a:avLst/>
            <a:gdLst/>
            <a:ahLst/>
            <a:cxnLst/>
            <a:rect l="l" t="t" r="r" b="b"/>
            <a:pathLst>
              <a:path h="18415">
                <a:moveTo>
                  <a:pt x="0" y="0"/>
                </a:moveTo>
                <a:lnTo>
                  <a:pt x="0" y="18288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4" name="bk object 354"/>
          <p:cNvSpPr/>
          <p:nvPr/>
        </p:nvSpPr>
        <p:spPr>
          <a:xfrm>
            <a:off x="8781090" y="6507585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0" y="0"/>
                </a:moveTo>
                <a:lnTo>
                  <a:pt x="1809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5" name="bk object 355"/>
          <p:cNvSpPr/>
          <p:nvPr/>
        </p:nvSpPr>
        <p:spPr>
          <a:xfrm>
            <a:off x="8782638" y="6511731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6" name="bk object 356"/>
          <p:cNvSpPr/>
          <p:nvPr/>
        </p:nvSpPr>
        <p:spPr>
          <a:xfrm>
            <a:off x="8785000" y="6513373"/>
            <a:ext cx="3258" cy="2879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0" y="0"/>
                </a:moveTo>
                <a:lnTo>
                  <a:pt x="3619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7" name="bk object 357"/>
          <p:cNvSpPr/>
          <p:nvPr/>
        </p:nvSpPr>
        <p:spPr>
          <a:xfrm>
            <a:off x="8788095" y="6515877"/>
            <a:ext cx="814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8" name="bk object 358"/>
          <p:cNvSpPr/>
          <p:nvPr/>
        </p:nvSpPr>
        <p:spPr>
          <a:xfrm>
            <a:off x="8795914" y="6513373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762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59" name="bk object 359"/>
          <p:cNvSpPr/>
          <p:nvPr/>
        </p:nvSpPr>
        <p:spPr>
          <a:xfrm>
            <a:off x="8799824" y="6511731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1809"/>
                </a:moveTo>
                <a:lnTo>
                  <a:pt x="190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0" name="bk object 360"/>
          <p:cNvSpPr/>
          <p:nvPr/>
        </p:nvSpPr>
        <p:spPr>
          <a:xfrm>
            <a:off x="8801453" y="6507585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2"/>
                </a:moveTo>
                <a:lnTo>
                  <a:pt x="266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1" name="bk object 361"/>
          <p:cNvSpPr/>
          <p:nvPr/>
        </p:nvSpPr>
        <p:spPr>
          <a:xfrm>
            <a:off x="8803733" y="6497653"/>
            <a:ext cx="0" cy="10365"/>
          </a:xfrm>
          <a:custGeom>
            <a:avLst/>
            <a:gdLst/>
            <a:ahLst/>
            <a:cxnLst/>
            <a:rect l="l" t="t" r="r" b="b"/>
            <a:pathLst>
              <a:path h="11429">
                <a:moveTo>
                  <a:pt x="-2743" y="5476"/>
                </a:moveTo>
                <a:lnTo>
                  <a:pt x="2743" y="5476"/>
                </a:lnTo>
              </a:path>
            </a:pathLst>
          </a:custGeom>
          <a:ln w="10953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2" name="bk object 362"/>
          <p:cNvSpPr/>
          <p:nvPr/>
        </p:nvSpPr>
        <p:spPr>
          <a:xfrm>
            <a:off x="8801453" y="6493507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667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3" name="bk object 363"/>
          <p:cNvSpPr/>
          <p:nvPr/>
        </p:nvSpPr>
        <p:spPr>
          <a:xfrm>
            <a:off x="8799824" y="6491002"/>
            <a:ext cx="1629" cy="2879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1904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4" name="bk object 364"/>
          <p:cNvSpPr/>
          <p:nvPr/>
        </p:nvSpPr>
        <p:spPr>
          <a:xfrm>
            <a:off x="8795914" y="6489361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4">
                <a:moveTo>
                  <a:pt x="4572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5" name="bk object 365"/>
          <p:cNvSpPr/>
          <p:nvPr/>
        </p:nvSpPr>
        <p:spPr>
          <a:xfrm>
            <a:off x="8788095" y="6489360"/>
            <a:ext cx="8145" cy="0"/>
          </a:xfrm>
          <a:custGeom>
            <a:avLst/>
            <a:gdLst/>
            <a:ahLst/>
            <a:cxnLst/>
            <a:rect l="l" t="t" r="r" b="b"/>
            <a:pathLst>
              <a:path w="9525">
                <a:moveTo>
                  <a:pt x="9144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6" name="bk object 366"/>
          <p:cNvSpPr/>
          <p:nvPr/>
        </p:nvSpPr>
        <p:spPr>
          <a:xfrm>
            <a:off x="8785000" y="6489361"/>
            <a:ext cx="3258" cy="1727"/>
          </a:xfrm>
          <a:custGeom>
            <a:avLst/>
            <a:gdLst/>
            <a:ahLst/>
            <a:cxnLst/>
            <a:rect l="l" t="t" r="r" b="b"/>
            <a:pathLst>
              <a:path w="3809" h="1904">
                <a:moveTo>
                  <a:pt x="3619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7" name="bk object 367"/>
          <p:cNvSpPr/>
          <p:nvPr/>
        </p:nvSpPr>
        <p:spPr>
          <a:xfrm>
            <a:off x="8782638" y="6491002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8" name="bk object 368"/>
          <p:cNvSpPr/>
          <p:nvPr/>
        </p:nvSpPr>
        <p:spPr>
          <a:xfrm>
            <a:off x="8781090" y="6493507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1809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69" name="bk object 369"/>
          <p:cNvSpPr/>
          <p:nvPr/>
        </p:nvSpPr>
        <p:spPr>
          <a:xfrm>
            <a:off x="308121" y="1958590"/>
            <a:ext cx="61358" cy="0"/>
          </a:xfrm>
          <a:custGeom>
            <a:avLst/>
            <a:gdLst/>
            <a:ahLst/>
            <a:cxnLst/>
            <a:rect l="l" t="t" r="r" b="b"/>
            <a:pathLst>
              <a:path w="71754">
                <a:moveTo>
                  <a:pt x="0" y="0"/>
                </a:moveTo>
                <a:lnTo>
                  <a:pt x="7124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0" name="bk object 370"/>
          <p:cNvSpPr/>
          <p:nvPr/>
        </p:nvSpPr>
        <p:spPr>
          <a:xfrm>
            <a:off x="308121" y="3591294"/>
            <a:ext cx="61358" cy="0"/>
          </a:xfrm>
          <a:custGeom>
            <a:avLst/>
            <a:gdLst/>
            <a:ahLst/>
            <a:cxnLst/>
            <a:rect l="l" t="t" r="r" b="b"/>
            <a:pathLst>
              <a:path w="71754">
                <a:moveTo>
                  <a:pt x="0" y="0"/>
                </a:moveTo>
                <a:lnTo>
                  <a:pt x="7124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1" name="bk object 371"/>
          <p:cNvSpPr/>
          <p:nvPr/>
        </p:nvSpPr>
        <p:spPr>
          <a:xfrm>
            <a:off x="308121" y="5223136"/>
            <a:ext cx="61358" cy="0"/>
          </a:xfrm>
          <a:custGeom>
            <a:avLst/>
            <a:gdLst/>
            <a:ahLst/>
            <a:cxnLst/>
            <a:rect l="l" t="t" r="r" b="b"/>
            <a:pathLst>
              <a:path w="71754">
                <a:moveTo>
                  <a:pt x="0" y="0"/>
                </a:moveTo>
                <a:lnTo>
                  <a:pt x="7124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2" name="bk object 372"/>
          <p:cNvSpPr/>
          <p:nvPr/>
        </p:nvSpPr>
        <p:spPr>
          <a:xfrm>
            <a:off x="329216" y="1149276"/>
            <a:ext cx="1900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90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3" name="bk object 373"/>
          <p:cNvSpPr/>
          <p:nvPr/>
        </p:nvSpPr>
        <p:spPr>
          <a:xfrm>
            <a:off x="325307" y="1119391"/>
            <a:ext cx="13575" cy="42611"/>
          </a:xfrm>
          <a:custGeom>
            <a:avLst/>
            <a:gdLst/>
            <a:ahLst/>
            <a:cxnLst/>
            <a:rect l="l" t="t" r="r" b="b"/>
            <a:pathLst>
              <a:path w="15875" h="46990">
                <a:moveTo>
                  <a:pt x="0" y="46672"/>
                </a:moveTo>
                <a:lnTo>
                  <a:pt x="15525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4" name="bk object 374"/>
          <p:cNvSpPr/>
          <p:nvPr/>
        </p:nvSpPr>
        <p:spPr>
          <a:xfrm>
            <a:off x="338583" y="1119391"/>
            <a:ext cx="13575" cy="42611"/>
          </a:xfrm>
          <a:custGeom>
            <a:avLst/>
            <a:gdLst/>
            <a:ahLst/>
            <a:cxnLst/>
            <a:rect l="l" t="t" r="r" b="b"/>
            <a:pathLst>
              <a:path w="15875" h="46990">
                <a:moveTo>
                  <a:pt x="0" y="0"/>
                </a:moveTo>
                <a:lnTo>
                  <a:pt x="15525" y="466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5" name="bk object 375"/>
          <p:cNvSpPr/>
          <p:nvPr/>
        </p:nvSpPr>
        <p:spPr>
          <a:xfrm>
            <a:off x="341678" y="2771185"/>
            <a:ext cx="5973" cy="1727"/>
          </a:xfrm>
          <a:custGeom>
            <a:avLst/>
            <a:gdLst/>
            <a:ahLst/>
            <a:cxnLst/>
            <a:rect l="l" t="t" r="r" b="b"/>
            <a:pathLst>
              <a:path w="6984" h="1905">
                <a:moveTo>
                  <a:pt x="0" y="0"/>
                </a:moveTo>
                <a:lnTo>
                  <a:pt x="6477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6" name="bk object 376"/>
          <p:cNvSpPr/>
          <p:nvPr/>
        </p:nvSpPr>
        <p:spPr>
          <a:xfrm>
            <a:off x="347217" y="277282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0"/>
                </a:moveTo>
                <a:lnTo>
                  <a:pt x="2666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7" name="bk object 377"/>
          <p:cNvSpPr/>
          <p:nvPr/>
        </p:nvSpPr>
        <p:spPr>
          <a:xfrm>
            <a:off x="349497" y="2775330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80">
                <a:moveTo>
                  <a:pt x="0" y="0"/>
                </a:moveTo>
                <a:lnTo>
                  <a:pt x="1904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8" name="bk object 378"/>
          <p:cNvSpPr/>
          <p:nvPr/>
        </p:nvSpPr>
        <p:spPr>
          <a:xfrm>
            <a:off x="351126" y="2779477"/>
            <a:ext cx="0" cy="6334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2743" y="3190"/>
                </a:moveTo>
                <a:lnTo>
                  <a:pt x="2743" y="3190"/>
                </a:lnTo>
              </a:path>
            </a:pathLst>
          </a:custGeom>
          <a:ln w="638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79" name="bk object 379"/>
          <p:cNvSpPr/>
          <p:nvPr/>
        </p:nvSpPr>
        <p:spPr>
          <a:xfrm>
            <a:off x="349497" y="2785263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80">
                <a:moveTo>
                  <a:pt x="1904" y="0"/>
                </a:moveTo>
                <a:lnTo>
                  <a:pt x="0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0" name="bk object 380"/>
          <p:cNvSpPr/>
          <p:nvPr/>
        </p:nvSpPr>
        <p:spPr>
          <a:xfrm>
            <a:off x="347217" y="2789409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5">
                <a:moveTo>
                  <a:pt x="2666" y="0"/>
                </a:moveTo>
                <a:lnTo>
                  <a:pt x="0" y="1905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1" name="bk object 381"/>
          <p:cNvSpPr/>
          <p:nvPr/>
        </p:nvSpPr>
        <p:spPr>
          <a:xfrm>
            <a:off x="344040" y="2791137"/>
            <a:ext cx="3258" cy="2879"/>
          </a:xfrm>
          <a:custGeom>
            <a:avLst/>
            <a:gdLst/>
            <a:ahLst/>
            <a:cxnLst/>
            <a:rect l="l" t="t" r="r" b="b"/>
            <a:pathLst>
              <a:path w="3810" h="3175">
                <a:moveTo>
                  <a:pt x="3714" y="0"/>
                </a:moveTo>
                <a:lnTo>
                  <a:pt x="0" y="2667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2" name="bk object 382"/>
          <p:cNvSpPr/>
          <p:nvPr/>
        </p:nvSpPr>
        <p:spPr>
          <a:xfrm>
            <a:off x="328402" y="2793555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18287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3" name="bk object 383"/>
          <p:cNvSpPr/>
          <p:nvPr/>
        </p:nvSpPr>
        <p:spPr>
          <a:xfrm>
            <a:off x="328401" y="2751318"/>
            <a:ext cx="0" cy="42611"/>
          </a:xfrm>
          <a:custGeom>
            <a:avLst/>
            <a:gdLst/>
            <a:ahLst/>
            <a:cxnLst/>
            <a:rect l="l" t="t" r="r" b="b"/>
            <a:pathLst>
              <a:path h="46989">
                <a:moveTo>
                  <a:pt x="0" y="46577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4" name="bk object 384"/>
          <p:cNvSpPr/>
          <p:nvPr/>
        </p:nvSpPr>
        <p:spPr>
          <a:xfrm>
            <a:off x="328402" y="2751319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525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5" name="bk object 385"/>
          <p:cNvSpPr/>
          <p:nvPr/>
        </p:nvSpPr>
        <p:spPr>
          <a:xfrm>
            <a:off x="341678" y="2751319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5">
                <a:moveTo>
                  <a:pt x="0" y="0"/>
                </a:moveTo>
                <a:lnTo>
                  <a:pt x="4571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6" name="bk object 386"/>
          <p:cNvSpPr/>
          <p:nvPr/>
        </p:nvSpPr>
        <p:spPr>
          <a:xfrm>
            <a:off x="345588" y="2752961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0" y="0"/>
                </a:moveTo>
                <a:lnTo>
                  <a:pt x="1905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7" name="bk object 387"/>
          <p:cNvSpPr/>
          <p:nvPr/>
        </p:nvSpPr>
        <p:spPr>
          <a:xfrm>
            <a:off x="347217" y="2754601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80">
                <a:moveTo>
                  <a:pt x="0" y="0"/>
                </a:moveTo>
                <a:lnTo>
                  <a:pt x="2666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8" name="bk object 388"/>
          <p:cNvSpPr/>
          <p:nvPr/>
        </p:nvSpPr>
        <p:spPr>
          <a:xfrm>
            <a:off x="349497" y="2758747"/>
            <a:ext cx="0" cy="4607"/>
          </a:xfrm>
          <a:custGeom>
            <a:avLst/>
            <a:gdLst/>
            <a:ahLst/>
            <a:cxnLst/>
            <a:rect l="l" t="t" r="r" b="b"/>
            <a:pathLst>
              <a:path h="5080">
                <a:moveTo>
                  <a:pt x="-2743" y="2286"/>
                </a:moveTo>
                <a:lnTo>
                  <a:pt x="2743" y="2286"/>
                </a:lnTo>
              </a:path>
            </a:pathLst>
          </a:custGeom>
          <a:ln w="4572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89" name="bk object 389"/>
          <p:cNvSpPr/>
          <p:nvPr/>
        </p:nvSpPr>
        <p:spPr>
          <a:xfrm>
            <a:off x="347217" y="2762893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80">
                <a:moveTo>
                  <a:pt x="2666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0" name="bk object 390"/>
          <p:cNvSpPr/>
          <p:nvPr/>
        </p:nvSpPr>
        <p:spPr>
          <a:xfrm>
            <a:off x="345588" y="2767040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1905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1" name="bk object 391"/>
          <p:cNvSpPr/>
          <p:nvPr/>
        </p:nvSpPr>
        <p:spPr>
          <a:xfrm>
            <a:off x="341678" y="276868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1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2" name="bk object 392"/>
          <p:cNvSpPr/>
          <p:nvPr/>
        </p:nvSpPr>
        <p:spPr>
          <a:xfrm>
            <a:off x="328402" y="2771185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15525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3" name="bk object 393"/>
          <p:cNvSpPr/>
          <p:nvPr/>
        </p:nvSpPr>
        <p:spPr>
          <a:xfrm>
            <a:off x="349497" y="4422115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904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4" name="bk object 394"/>
          <p:cNvSpPr/>
          <p:nvPr/>
        </p:nvSpPr>
        <p:spPr>
          <a:xfrm>
            <a:off x="344041" y="4423756"/>
            <a:ext cx="5973" cy="2879"/>
          </a:xfrm>
          <a:custGeom>
            <a:avLst/>
            <a:gdLst/>
            <a:ahLst/>
            <a:cxnLst/>
            <a:rect l="l" t="t" r="r" b="b"/>
            <a:pathLst>
              <a:path w="6984" h="3175">
                <a:moveTo>
                  <a:pt x="6381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5" name="bk object 395"/>
          <p:cNvSpPr/>
          <p:nvPr/>
        </p:nvSpPr>
        <p:spPr>
          <a:xfrm>
            <a:off x="340130" y="4426260"/>
            <a:ext cx="4344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4571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6" name="bk object 396"/>
          <p:cNvSpPr/>
          <p:nvPr/>
        </p:nvSpPr>
        <p:spPr>
          <a:xfrm>
            <a:off x="333858" y="4423756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7334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7" name="bk object 397"/>
          <p:cNvSpPr/>
          <p:nvPr/>
        </p:nvSpPr>
        <p:spPr>
          <a:xfrm>
            <a:off x="330764" y="4419609"/>
            <a:ext cx="3258" cy="4607"/>
          </a:xfrm>
          <a:custGeom>
            <a:avLst/>
            <a:gdLst/>
            <a:ahLst/>
            <a:cxnLst/>
            <a:rect l="l" t="t" r="r" b="b"/>
            <a:pathLst>
              <a:path w="3810" h="5079">
                <a:moveTo>
                  <a:pt x="3619" y="457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8" name="bk object 398"/>
          <p:cNvSpPr/>
          <p:nvPr/>
        </p:nvSpPr>
        <p:spPr>
          <a:xfrm>
            <a:off x="328402" y="4415463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99" name="bk object 399"/>
          <p:cNvSpPr/>
          <p:nvPr/>
        </p:nvSpPr>
        <p:spPr>
          <a:xfrm>
            <a:off x="326855" y="4408035"/>
            <a:ext cx="1629" cy="7486"/>
          </a:xfrm>
          <a:custGeom>
            <a:avLst/>
            <a:gdLst/>
            <a:ahLst/>
            <a:cxnLst/>
            <a:rect l="l" t="t" r="r" b="b"/>
            <a:pathLst>
              <a:path w="1904" h="8254">
                <a:moveTo>
                  <a:pt x="1809" y="819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0" name="bk object 400"/>
          <p:cNvSpPr/>
          <p:nvPr/>
        </p:nvSpPr>
        <p:spPr>
          <a:xfrm>
            <a:off x="326854" y="4401384"/>
            <a:ext cx="0" cy="6910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2743" y="3667"/>
                </a:moveTo>
                <a:lnTo>
                  <a:pt x="2743" y="3667"/>
                </a:lnTo>
              </a:path>
            </a:pathLst>
          </a:custGeom>
          <a:ln w="733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1" name="bk object 401"/>
          <p:cNvSpPr/>
          <p:nvPr/>
        </p:nvSpPr>
        <p:spPr>
          <a:xfrm>
            <a:off x="326855" y="4393957"/>
            <a:ext cx="1629" cy="7486"/>
          </a:xfrm>
          <a:custGeom>
            <a:avLst/>
            <a:gdLst/>
            <a:ahLst/>
            <a:cxnLst/>
            <a:rect l="l" t="t" r="r" b="b"/>
            <a:pathLst>
              <a:path w="1904" h="8254">
                <a:moveTo>
                  <a:pt x="0" y="8191"/>
                </a:moveTo>
                <a:lnTo>
                  <a:pt x="180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2" name="bk object 402"/>
          <p:cNvSpPr/>
          <p:nvPr/>
        </p:nvSpPr>
        <p:spPr>
          <a:xfrm>
            <a:off x="328402" y="4389810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3" name="bk object 403"/>
          <p:cNvSpPr/>
          <p:nvPr/>
        </p:nvSpPr>
        <p:spPr>
          <a:xfrm>
            <a:off x="330764" y="4385665"/>
            <a:ext cx="3258" cy="4607"/>
          </a:xfrm>
          <a:custGeom>
            <a:avLst/>
            <a:gdLst/>
            <a:ahLst/>
            <a:cxnLst/>
            <a:rect l="l" t="t" r="r" b="b"/>
            <a:pathLst>
              <a:path w="3810" h="5079">
                <a:moveTo>
                  <a:pt x="0" y="4572"/>
                </a:moveTo>
                <a:lnTo>
                  <a:pt x="361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4" name="bk object 404"/>
          <p:cNvSpPr/>
          <p:nvPr/>
        </p:nvSpPr>
        <p:spPr>
          <a:xfrm>
            <a:off x="333858" y="4384024"/>
            <a:ext cx="6516" cy="1727"/>
          </a:xfrm>
          <a:custGeom>
            <a:avLst/>
            <a:gdLst/>
            <a:ahLst/>
            <a:cxnLst/>
            <a:rect l="l" t="t" r="r" b="b"/>
            <a:pathLst>
              <a:path w="7620" h="1904">
                <a:moveTo>
                  <a:pt x="0" y="1809"/>
                </a:moveTo>
                <a:lnTo>
                  <a:pt x="733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5" name="bk object 405"/>
          <p:cNvSpPr/>
          <p:nvPr/>
        </p:nvSpPr>
        <p:spPr>
          <a:xfrm>
            <a:off x="340130" y="4384024"/>
            <a:ext cx="4344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0" y="0"/>
                </a:moveTo>
                <a:lnTo>
                  <a:pt x="457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6" name="bk object 406"/>
          <p:cNvSpPr/>
          <p:nvPr/>
        </p:nvSpPr>
        <p:spPr>
          <a:xfrm>
            <a:off x="344041" y="4384024"/>
            <a:ext cx="5973" cy="1727"/>
          </a:xfrm>
          <a:custGeom>
            <a:avLst/>
            <a:gdLst/>
            <a:ahLst/>
            <a:cxnLst/>
            <a:rect l="l" t="t" r="r" b="b"/>
            <a:pathLst>
              <a:path w="6984" h="1904">
                <a:moveTo>
                  <a:pt x="0" y="0"/>
                </a:moveTo>
                <a:lnTo>
                  <a:pt x="6381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7" name="bk object 407"/>
          <p:cNvSpPr/>
          <p:nvPr/>
        </p:nvSpPr>
        <p:spPr>
          <a:xfrm>
            <a:off x="349497" y="4385666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1904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8" name="bk object 408"/>
          <p:cNvSpPr/>
          <p:nvPr/>
        </p:nvSpPr>
        <p:spPr>
          <a:xfrm>
            <a:off x="328401" y="6015865"/>
            <a:ext cx="0" cy="42611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466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09" name="bk object 409"/>
          <p:cNvSpPr/>
          <p:nvPr/>
        </p:nvSpPr>
        <p:spPr>
          <a:xfrm>
            <a:off x="328401" y="6015865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095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0" name="bk object 410"/>
          <p:cNvSpPr/>
          <p:nvPr/>
        </p:nvSpPr>
        <p:spPr>
          <a:xfrm>
            <a:off x="337768" y="6015865"/>
            <a:ext cx="6516" cy="1727"/>
          </a:xfrm>
          <a:custGeom>
            <a:avLst/>
            <a:gdLst/>
            <a:ahLst/>
            <a:cxnLst/>
            <a:rect l="l" t="t" r="r" b="b"/>
            <a:pathLst>
              <a:path w="7620" h="1904">
                <a:moveTo>
                  <a:pt x="0" y="0"/>
                </a:moveTo>
                <a:lnTo>
                  <a:pt x="7334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1" name="bk object 411"/>
          <p:cNvSpPr/>
          <p:nvPr/>
        </p:nvSpPr>
        <p:spPr>
          <a:xfrm>
            <a:off x="344040" y="6017506"/>
            <a:ext cx="3258" cy="4607"/>
          </a:xfrm>
          <a:custGeom>
            <a:avLst/>
            <a:gdLst/>
            <a:ahLst/>
            <a:cxnLst/>
            <a:rect l="l" t="t" r="r" b="b"/>
            <a:pathLst>
              <a:path w="3810" h="5079">
                <a:moveTo>
                  <a:pt x="0" y="0"/>
                </a:moveTo>
                <a:lnTo>
                  <a:pt x="3714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2" name="bk object 412"/>
          <p:cNvSpPr/>
          <p:nvPr/>
        </p:nvSpPr>
        <p:spPr>
          <a:xfrm>
            <a:off x="347217" y="6021652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666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3" name="bk object 413"/>
          <p:cNvSpPr/>
          <p:nvPr/>
        </p:nvSpPr>
        <p:spPr>
          <a:xfrm>
            <a:off x="349497" y="6025798"/>
            <a:ext cx="1629" cy="8061"/>
          </a:xfrm>
          <a:custGeom>
            <a:avLst/>
            <a:gdLst/>
            <a:ahLst/>
            <a:cxnLst/>
            <a:rect l="l" t="t" r="r" b="b"/>
            <a:pathLst>
              <a:path w="1904" h="8890">
                <a:moveTo>
                  <a:pt x="0" y="0"/>
                </a:moveTo>
                <a:lnTo>
                  <a:pt x="1904" y="828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4" name="bk object 414"/>
          <p:cNvSpPr/>
          <p:nvPr/>
        </p:nvSpPr>
        <p:spPr>
          <a:xfrm>
            <a:off x="351126" y="6033312"/>
            <a:ext cx="0" cy="6910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2743" y="3619"/>
                </a:moveTo>
                <a:lnTo>
                  <a:pt x="2743" y="3619"/>
                </a:lnTo>
              </a:path>
            </a:pathLst>
          </a:custGeom>
          <a:ln w="7239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5" name="bk object 415"/>
          <p:cNvSpPr/>
          <p:nvPr/>
        </p:nvSpPr>
        <p:spPr>
          <a:xfrm>
            <a:off x="349497" y="6039877"/>
            <a:ext cx="1629" cy="8061"/>
          </a:xfrm>
          <a:custGeom>
            <a:avLst/>
            <a:gdLst/>
            <a:ahLst/>
            <a:cxnLst/>
            <a:rect l="l" t="t" r="r" b="b"/>
            <a:pathLst>
              <a:path w="1904" h="8890">
                <a:moveTo>
                  <a:pt x="1904" y="0"/>
                </a:moveTo>
                <a:lnTo>
                  <a:pt x="0" y="828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6" name="bk object 416"/>
          <p:cNvSpPr/>
          <p:nvPr/>
        </p:nvSpPr>
        <p:spPr>
          <a:xfrm>
            <a:off x="347217" y="6047390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666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7" name="bk object 417"/>
          <p:cNvSpPr/>
          <p:nvPr/>
        </p:nvSpPr>
        <p:spPr>
          <a:xfrm>
            <a:off x="344040" y="6051537"/>
            <a:ext cx="3258" cy="4607"/>
          </a:xfrm>
          <a:custGeom>
            <a:avLst/>
            <a:gdLst/>
            <a:ahLst/>
            <a:cxnLst/>
            <a:rect l="l" t="t" r="r" b="b"/>
            <a:pathLst>
              <a:path w="3810" h="5079">
                <a:moveTo>
                  <a:pt x="3714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8" name="bk object 418"/>
          <p:cNvSpPr/>
          <p:nvPr/>
        </p:nvSpPr>
        <p:spPr>
          <a:xfrm>
            <a:off x="337768" y="6055683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7334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19" name="bk object 419"/>
          <p:cNvSpPr/>
          <p:nvPr/>
        </p:nvSpPr>
        <p:spPr>
          <a:xfrm>
            <a:off x="328401" y="6058187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1095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0" name="bk object 420"/>
          <p:cNvSpPr/>
          <p:nvPr/>
        </p:nvSpPr>
        <p:spPr>
          <a:xfrm>
            <a:off x="8774086" y="1958590"/>
            <a:ext cx="61358" cy="0"/>
          </a:xfrm>
          <a:custGeom>
            <a:avLst/>
            <a:gdLst/>
            <a:ahLst/>
            <a:cxnLst/>
            <a:rect l="l" t="t" r="r" b="b"/>
            <a:pathLst>
              <a:path w="71754">
                <a:moveTo>
                  <a:pt x="71342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1" name="bk object 421"/>
          <p:cNvSpPr/>
          <p:nvPr/>
        </p:nvSpPr>
        <p:spPr>
          <a:xfrm>
            <a:off x="8774086" y="3591294"/>
            <a:ext cx="61358" cy="0"/>
          </a:xfrm>
          <a:custGeom>
            <a:avLst/>
            <a:gdLst/>
            <a:ahLst/>
            <a:cxnLst/>
            <a:rect l="l" t="t" r="r" b="b"/>
            <a:pathLst>
              <a:path w="71754">
                <a:moveTo>
                  <a:pt x="71342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2" name="bk object 422"/>
          <p:cNvSpPr/>
          <p:nvPr/>
        </p:nvSpPr>
        <p:spPr>
          <a:xfrm>
            <a:off x="8774086" y="5223136"/>
            <a:ext cx="61358" cy="0"/>
          </a:xfrm>
          <a:custGeom>
            <a:avLst/>
            <a:gdLst/>
            <a:ahLst/>
            <a:cxnLst/>
            <a:rect l="l" t="t" r="r" b="b"/>
            <a:pathLst>
              <a:path w="71754">
                <a:moveTo>
                  <a:pt x="71342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3" name="bk object 423"/>
          <p:cNvSpPr/>
          <p:nvPr/>
        </p:nvSpPr>
        <p:spPr>
          <a:xfrm>
            <a:off x="8795182" y="1149276"/>
            <a:ext cx="19005" cy="0"/>
          </a:xfrm>
          <a:custGeom>
            <a:avLst/>
            <a:gdLst/>
            <a:ahLst/>
            <a:cxnLst/>
            <a:rect l="l" t="t" r="r" b="b"/>
            <a:pathLst>
              <a:path w="22225">
                <a:moveTo>
                  <a:pt x="0" y="0"/>
                </a:moveTo>
                <a:lnTo>
                  <a:pt x="2190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4" name="bk object 424"/>
          <p:cNvSpPr/>
          <p:nvPr/>
        </p:nvSpPr>
        <p:spPr>
          <a:xfrm>
            <a:off x="8791272" y="1119391"/>
            <a:ext cx="13575" cy="42611"/>
          </a:xfrm>
          <a:custGeom>
            <a:avLst/>
            <a:gdLst/>
            <a:ahLst/>
            <a:cxnLst/>
            <a:rect l="l" t="t" r="r" b="b"/>
            <a:pathLst>
              <a:path w="15875" h="46990">
                <a:moveTo>
                  <a:pt x="0" y="46672"/>
                </a:moveTo>
                <a:lnTo>
                  <a:pt x="15525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5" name="bk object 425"/>
          <p:cNvSpPr/>
          <p:nvPr/>
        </p:nvSpPr>
        <p:spPr>
          <a:xfrm>
            <a:off x="8804548" y="1119391"/>
            <a:ext cx="13575" cy="42611"/>
          </a:xfrm>
          <a:custGeom>
            <a:avLst/>
            <a:gdLst/>
            <a:ahLst/>
            <a:cxnLst/>
            <a:rect l="l" t="t" r="r" b="b"/>
            <a:pathLst>
              <a:path w="15875" h="46990">
                <a:moveTo>
                  <a:pt x="0" y="0"/>
                </a:moveTo>
                <a:lnTo>
                  <a:pt x="15525" y="466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6" name="bk object 426"/>
          <p:cNvSpPr/>
          <p:nvPr/>
        </p:nvSpPr>
        <p:spPr>
          <a:xfrm>
            <a:off x="8807643" y="2771185"/>
            <a:ext cx="5973" cy="1727"/>
          </a:xfrm>
          <a:custGeom>
            <a:avLst/>
            <a:gdLst/>
            <a:ahLst/>
            <a:cxnLst/>
            <a:rect l="l" t="t" r="r" b="b"/>
            <a:pathLst>
              <a:path w="6984" h="1905">
                <a:moveTo>
                  <a:pt x="0" y="0"/>
                </a:moveTo>
                <a:lnTo>
                  <a:pt x="6476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7" name="bk object 427"/>
          <p:cNvSpPr/>
          <p:nvPr/>
        </p:nvSpPr>
        <p:spPr>
          <a:xfrm>
            <a:off x="8813181" y="277282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0"/>
                </a:moveTo>
                <a:lnTo>
                  <a:pt x="2667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8" name="bk object 428"/>
          <p:cNvSpPr/>
          <p:nvPr/>
        </p:nvSpPr>
        <p:spPr>
          <a:xfrm>
            <a:off x="8815462" y="2775330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80">
                <a:moveTo>
                  <a:pt x="0" y="0"/>
                </a:moveTo>
                <a:lnTo>
                  <a:pt x="1905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29" name="bk object 429"/>
          <p:cNvSpPr/>
          <p:nvPr/>
        </p:nvSpPr>
        <p:spPr>
          <a:xfrm>
            <a:off x="8817091" y="2779477"/>
            <a:ext cx="0" cy="6334"/>
          </a:xfrm>
          <a:custGeom>
            <a:avLst/>
            <a:gdLst/>
            <a:ahLst/>
            <a:cxnLst/>
            <a:rect l="l" t="t" r="r" b="b"/>
            <a:pathLst>
              <a:path h="6985">
                <a:moveTo>
                  <a:pt x="-2743" y="3190"/>
                </a:moveTo>
                <a:lnTo>
                  <a:pt x="2743" y="3190"/>
                </a:lnTo>
              </a:path>
            </a:pathLst>
          </a:custGeom>
          <a:ln w="638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0" name="bk object 430"/>
          <p:cNvSpPr/>
          <p:nvPr/>
        </p:nvSpPr>
        <p:spPr>
          <a:xfrm>
            <a:off x="8815462" y="2785263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80">
                <a:moveTo>
                  <a:pt x="1905" y="0"/>
                </a:moveTo>
                <a:lnTo>
                  <a:pt x="0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1" name="bk object 431"/>
          <p:cNvSpPr/>
          <p:nvPr/>
        </p:nvSpPr>
        <p:spPr>
          <a:xfrm>
            <a:off x="8813181" y="2789409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5">
                <a:moveTo>
                  <a:pt x="2667" y="0"/>
                </a:moveTo>
                <a:lnTo>
                  <a:pt x="0" y="1905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2" name="bk object 432"/>
          <p:cNvSpPr/>
          <p:nvPr/>
        </p:nvSpPr>
        <p:spPr>
          <a:xfrm>
            <a:off x="8810005" y="2791137"/>
            <a:ext cx="3258" cy="2879"/>
          </a:xfrm>
          <a:custGeom>
            <a:avLst/>
            <a:gdLst/>
            <a:ahLst/>
            <a:cxnLst/>
            <a:rect l="l" t="t" r="r" b="b"/>
            <a:pathLst>
              <a:path w="3809" h="3175">
                <a:moveTo>
                  <a:pt x="3714" y="0"/>
                </a:moveTo>
                <a:lnTo>
                  <a:pt x="0" y="2667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3" name="bk object 433"/>
          <p:cNvSpPr/>
          <p:nvPr/>
        </p:nvSpPr>
        <p:spPr>
          <a:xfrm>
            <a:off x="8794367" y="2793555"/>
            <a:ext cx="15747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18288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4" name="bk object 434"/>
          <p:cNvSpPr/>
          <p:nvPr/>
        </p:nvSpPr>
        <p:spPr>
          <a:xfrm>
            <a:off x="8794366" y="2751318"/>
            <a:ext cx="0" cy="42611"/>
          </a:xfrm>
          <a:custGeom>
            <a:avLst/>
            <a:gdLst/>
            <a:ahLst/>
            <a:cxnLst/>
            <a:rect l="l" t="t" r="r" b="b"/>
            <a:pathLst>
              <a:path h="46989">
                <a:moveTo>
                  <a:pt x="0" y="46577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5" name="bk object 435"/>
          <p:cNvSpPr/>
          <p:nvPr/>
        </p:nvSpPr>
        <p:spPr>
          <a:xfrm>
            <a:off x="8794367" y="2751319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0" y="0"/>
                </a:moveTo>
                <a:lnTo>
                  <a:pt x="15525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6" name="bk object 436"/>
          <p:cNvSpPr/>
          <p:nvPr/>
        </p:nvSpPr>
        <p:spPr>
          <a:xfrm>
            <a:off x="8807643" y="2751319"/>
            <a:ext cx="4344" cy="1727"/>
          </a:xfrm>
          <a:custGeom>
            <a:avLst/>
            <a:gdLst/>
            <a:ahLst/>
            <a:cxnLst/>
            <a:rect l="l" t="t" r="r" b="b"/>
            <a:pathLst>
              <a:path w="5079" h="1905">
                <a:moveTo>
                  <a:pt x="0" y="0"/>
                </a:moveTo>
                <a:lnTo>
                  <a:pt x="457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7" name="bk object 437"/>
          <p:cNvSpPr/>
          <p:nvPr/>
        </p:nvSpPr>
        <p:spPr>
          <a:xfrm>
            <a:off x="8811553" y="2752961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0" y="0"/>
                </a:moveTo>
                <a:lnTo>
                  <a:pt x="1904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8" name="bk object 438"/>
          <p:cNvSpPr/>
          <p:nvPr/>
        </p:nvSpPr>
        <p:spPr>
          <a:xfrm>
            <a:off x="8813181" y="2754601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80">
                <a:moveTo>
                  <a:pt x="0" y="0"/>
                </a:moveTo>
                <a:lnTo>
                  <a:pt x="2667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39" name="bk object 439"/>
          <p:cNvSpPr/>
          <p:nvPr/>
        </p:nvSpPr>
        <p:spPr>
          <a:xfrm>
            <a:off x="8815462" y="2758747"/>
            <a:ext cx="0" cy="4607"/>
          </a:xfrm>
          <a:custGeom>
            <a:avLst/>
            <a:gdLst/>
            <a:ahLst/>
            <a:cxnLst/>
            <a:rect l="l" t="t" r="r" b="b"/>
            <a:pathLst>
              <a:path h="5080">
                <a:moveTo>
                  <a:pt x="-2743" y="2286"/>
                </a:moveTo>
                <a:lnTo>
                  <a:pt x="2743" y="2286"/>
                </a:lnTo>
              </a:path>
            </a:pathLst>
          </a:custGeom>
          <a:ln w="4572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0" name="bk object 440"/>
          <p:cNvSpPr/>
          <p:nvPr/>
        </p:nvSpPr>
        <p:spPr>
          <a:xfrm>
            <a:off x="8813181" y="2762893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80">
                <a:moveTo>
                  <a:pt x="2667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1" name="bk object 441"/>
          <p:cNvSpPr/>
          <p:nvPr/>
        </p:nvSpPr>
        <p:spPr>
          <a:xfrm>
            <a:off x="8811553" y="2767040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5">
                <a:moveTo>
                  <a:pt x="1904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2" name="bk object 442"/>
          <p:cNvSpPr/>
          <p:nvPr/>
        </p:nvSpPr>
        <p:spPr>
          <a:xfrm>
            <a:off x="8807643" y="276868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3" name="bk object 443"/>
          <p:cNvSpPr/>
          <p:nvPr/>
        </p:nvSpPr>
        <p:spPr>
          <a:xfrm>
            <a:off x="8794367" y="2771185"/>
            <a:ext cx="13575" cy="0"/>
          </a:xfrm>
          <a:custGeom>
            <a:avLst/>
            <a:gdLst/>
            <a:ahLst/>
            <a:cxnLst/>
            <a:rect l="l" t="t" r="r" b="b"/>
            <a:pathLst>
              <a:path w="15875">
                <a:moveTo>
                  <a:pt x="15525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4" name="bk object 444"/>
          <p:cNvSpPr/>
          <p:nvPr/>
        </p:nvSpPr>
        <p:spPr>
          <a:xfrm>
            <a:off x="8815462" y="4422115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905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5" name="bk object 445"/>
          <p:cNvSpPr/>
          <p:nvPr/>
        </p:nvSpPr>
        <p:spPr>
          <a:xfrm>
            <a:off x="8810005" y="4423756"/>
            <a:ext cx="5973" cy="2879"/>
          </a:xfrm>
          <a:custGeom>
            <a:avLst/>
            <a:gdLst/>
            <a:ahLst/>
            <a:cxnLst/>
            <a:rect l="l" t="t" r="r" b="b"/>
            <a:pathLst>
              <a:path w="6984" h="3175">
                <a:moveTo>
                  <a:pt x="6381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6" name="bk object 446"/>
          <p:cNvSpPr/>
          <p:nvPr/>
        </p:nvSpPr>
        <p:spPr>
          <a:xfrm>
            <a:off x="8806095" y="4426260"/>
            <a:ext cx="4344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4572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7" name="bk object 447"/>
          <p:cNvSpPr/>
          <p:nvPr/>
        </p:nvSpPr>
        <p:spPr>
          <a:xfrm>
            <a:off x="8799824" y="4423756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7334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8" name="bk object 448"/>
          <p:cNvSpPr/>
          <p:nvPr/>
        </p:nvSpPr>
        <p:spPr>
          <a:xfrm>
            <a:off x="8796729" y="4419609"/>
            <a:ext cx="3258" cy="4607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3619" y="457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49" name="bk object 449"/>
          <p:cNvSpPr/>
          <p:nvPr/>
        </p:nvSpPr>
        <p:spPr>
          <a:xfrm>
            <a:off x="8794367" y="4415463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0" name="bk object 450"/>
          <p:cNvSpPr/>
          <p:nvPr/>
        </p:nvSpPr>
        <p:spPr>
          <a:xfrm>
            <a:off x="8792819" y="4408035"/>
            <a:ext cx="1629" cy="7486"/>
          </a:xfrm>
          <a:custGeom>
            <a:avLst/>
            <a:gdLst/>
            <a:ahLst/>
            <a:cxnLst/>
            <a:rect l="l" t="t" r="r" b="b"/>
            <a:pathLst>
              <a:path w="1904" h="8254">
                <a:moveTo>
                  <a:pt x="1809" y="819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1" name="bk object 451"/>
          <p:cNvSpPr/>
          <p:nvPr/>
        </p:nvSpPr>
        <p:spPr>
          <a:xfrm>
            <a:off x="8792819" y="4401384"/>
            <a:ext cx="0" cy="6910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2743" y="3667"/>
                </a:moveTo>
                <a:lnTo>
                  <a:pt x="2743" y="3667"/>
                </a:lnTo>
              </a:path>
            </a:pathLst>
          </a:custGeom>
          <a:ln w="733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2" name="bk object 452"/>
          <p:cNvSpPr/>
          <p:nvPr/>
        </p:nvSpPr>
        <p:spPr>
          <a:xfrm>
            <a:off x="8792819" y="4393957"/>
            <a:ext cx="1629" cy="7486"/>
          </a:xfrm>
          <a:custGeom>
            <a:avLst/>
            <a:gdLst/>
            <a:ahLst/>
            <a:cxnLst/>
            <a:rect l="l" t="t" r="r" b="b"/>
            <a:pathLst>
              <a:path w="1904" h="8254">
                <a:moveTo>
                  <a:pt x="0" y="8191"/>
                </a:moveTo>
                <a:lnTo>
                  <a:pt x="180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3" name="bk object 453"/>
          <p:cNvSpPr/>
          <p:nvPr/>
        </p:nvSpPr>
        <p:spPr>
          <a:xfrm>
            <a:off x="8794367" y="4389810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4" name="bk object 454"/>
          <p:cNvSpPr/>
          <p:nvPr/>
        </p:nvSpPr>
        <p:spPr>
          <a:xfrm>
            <a:off x="8796729" y="4385665"/>
            <a:ext cx="3258" cy="4607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0" y="4572"/>
                </a:moveTo>
                <a:lnTo>
                  <a:pt x="361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5" name="bk object 455"/>
          <p:cNvSpPr/>
          <p:nvPr/>
        </p:nvSpPr>
        <p:spPr>
          <a:xfrm>
            <a:off x="8799824" y="4384024"/>
            <a:ext cx="6516" cy="1727"/>
          </a:xfrm>
          <a:custGeom>
            <a:avLst/>
            <a:gdLst/>
            <a:ahLst/>
            <a:cxnLst/>
            <a:rect l="l" t="t" r="r" b="b"/>
            <a:pathLst>
              <a:path w="7620" h="1904">
                <a:moveTo>
                  <a:pt x="0" y="1809"/>
                </a:moveTo>
                <a:lnTo>
                  <a:pt x="733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6" name="bk object 456"/>
          <p:cNvSpPr/>
          <p:nvPr/>
        </p:nvSpPr>
        <p:spPr>
          <a:xfrm>
            <a:off x="8806095" y="4384024"/>
            <a:ext cx="4344" cy="0"/>
          </a:xfrm>
          <a:custGeom>
            <a:avLst/>
            <a:gdLst/>
            <a:ahLst/>
            <a:cxnLst/>
            <a:rect l="l" t="t" r="r" b="b"/>
            <a:pathLst>
              <a:path w="5079">
                <a:moveTo>
                  <a:pt x="0" y="0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7" name="bk object 457"/>
          <p:cNvSpPr/>
          <p:nvPr/>
        </p:nvSpPr>
        <p:spPr>
          <a:xfrm>
            <a:off x="8810005" y="4384024"/>
            <a:ext cx="5973" cy="1727"/>
          </a:xfrm>
          <a:custGeom>
            <a:avLst/>
            <a:gdLst/>
            <a:ahLst/>
            <a:cxnLst/>
            <a:rect l="l" t="t" r="r" b="b"/>
            <a:pathLst>
              <a:path w="6984" h="1904">
                <a:moveTo>
                  <a:pt x="0" y="0"/>
                </a:moveTo>
                <a:lnTo>
                  <a:pt x="6381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8" name="bk object 458"/>
          <p:cNvSpPr/>
          <p:nvPr/>
        </p:nvSpPr>
        <p:spPr>
          <a:xfrm>
            <a:off x="8815462" y="4385666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0" y="0"/>
                </a:moveTo>
                <a:lnTo>
                  <a:pt x="1905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59" name="bk object 459"/>
          <p:cNvSpPr/>
          <p:nvPr/>
        </p:nvSpPr>
        <p:spPr>
          <a:xfrm>
            <a:off x="8794366" y="6015865"/>
            <a:ext cx="0" cy="42611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466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0" name="bk object 460"/>
          <p:cNvSpPr/>
          <p:nvPr/>
        </p:nvSpPr>
        <p:spPr>
          <a:xfrm>
            <a:off x="8794366" y="6015865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095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1" name="bk object 461"/>
          <p:cNvSpPr/>
          <p:nvPr/>
        </p:nvSpPr>
        <p:spPr>
          <a:xfrm>
            <a:off x="8803733" y="6015865"/>
            <a:ext cx="6516" cy="1727"/>
          </a:xfrm>
          <a:custGeom>
            <a:avLst/>
            <a:gdLst/>
            <a:ahLst/>
            <a:cxnLst/>
            <a:rect l="l" t="t" r="r" b="b"/>
            <a:pathLst>
              <a:path w="7620" h="1904">
                <a:moveTo>
                  <a:pt x="0" y="0"/>
                </a:moveTo>
                <a:lnTo>
                  <a:pt x="7334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2" name="bk object 462"/>
          <p:cNvSpPr/>
          <p:nvPr/>
        </p:nvSpPr>
        <p:spPr>
          <a:xfrm>
            <a:off x="8810005" y="6017506"/>
            <a:ext cx="3258" cy="4607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0" y="0"/>
                </a:moveTo>
                <a:lnTo>
                  <a:pt x="3714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3" name="bk object 463"/>
          <p:cNvSpPr/>
          <p:nvPr/>
        </p:nvSpPr>
        <p:spPr>
          <a:xfrm>
            <a:off x="8813181" y="6021652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667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4" name="bk object 464"/>
          <p:cNvSpPr/>
          <p:nvPr/>
        </p:nvSpPr>
        <p:spPr>
          <a:xfrm>
            <a:off x="8815462" y="6025798"/>
            <a:ext cx="1629" cy="8061"/>
          </a:xfrm>
          <a:custGeom>
            <a:avLst/>
            <a:gdLst/>
            <a:ahLst/>
            <a:cxnLst/>
            <a:rect l="l" t="t" r="r" b="b"/>
            <a:pathLst>
              <a:path w="1904" h="8890">
                <a:moveTo>
                  <a:pt x="0" y="0"/>
                </a:moveTo>
                <a:lnTo>
                  <a:pt x="1905" y="828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5" name="bk object 465"/>
          <p:cNvSpPr/>
          <p:nvPr/>
        </p:nvSpPr>
        <p:spPr>
          <a:xfrm>
            <a:off x="8817091" y="6033312"/>
            <a:ext cx="0" cy="6910"/>
          </a:xfrm>
          <a:custGeom>
            <a:avLst/>
            <a:gdLst/>
            <a:ahLst/>
            <a:cxnLst/>
            <a:rect l="l" t="t" r="r" b="b"/>
            <a:pathLst>
              <a:path h="7620">
                <a:moveTo>
                  <a:pt x="-2743" y="3619"/>
                </a:moveTo>
                <a:lnTo>
                  <a:pt x="2743" y="3619"/>
                </a:lnTo>
              </a:path>
            </a:pathLst>
          </a:custGeom>
          <a:ln w="7239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6" name="bk object 466"/>
          <p:cNvSpPr/>
          <p:nvPr/>
        </p:nvSpPr>
        <p:spPr>
          <a:xfrm>
            <a:off x="8815462" y="6039877"/>
            <a:ext cx="1629" cy="8061"/>
          </a:xfrm>
          <a:custGeom>
            <a:avLst/>
            <a:gdLst/>
            <a:ahLst/>
            <a:cxnLst/>
            <a:rect l="l" t="t" r="r" b="b"/>
            <a:pathLst>
              <a:path w="1904" h="8890">
                <a:moveTo>
                  <a:pt x="1905" y="0"/>
                </a:moveTo>
                <a:lnTo>
                  <a:pt x="0" y="828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7" name="bk object 467"/>
          <p:cNvSpPr/>
          <p:nvPr/>
        </p:nvSpPr>
        <p:spPr>
          <a:xfrm>
            <a:off x="8813181" y="6047390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667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8" name="bk object 468"/>
          <p:cNvSpPr/>
          <p:nvPr/>
        </p:nvSpPr>
        <p:spPr>
          <a:xfrm>
            <a:off x="8810005" y="6051537"/>
            <a:ext cx="3258" cy="4607"/>
          </a:xfrm>
          <a:custGeom>
            <a:avLst/>
            <a:gdLst/>
            <a:ahLst/>
            <a:cxnLst/>
            <a:rect l="l" t="t" r="r" b="b"/>
            <a:pathLst>
              <a:path w="3809" h="5079">
                <a:moveTo>
                  <a:pt x="3714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69" name="bk object 469"/>
          <p:cNvSpPr/>
          <p:nvPr/>
        </p:nvSpPr>
        <p:spPr>
          <a:xfrm>
            <a:off x="8803733" y="6055683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7334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0" name="bk object 470"/>
          <p:cNvSpPr/>
          <p:nvPr/>
        </p:nvSpPr>
        <p:spPr>
          <a:xfrm>
            <a:off x="8794366" y="6058187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1095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1" name="bk object 471"/>
          <p:cNvSpPr/>
          <p:nvPr/>
        </p:nvSpPr>
        <p:spPr>
          <a:xfrm>
            <a:off x="6167883" y="6277056"/>
            <a:ext cx="0" cy="4894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91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2" name="bk object 472"/>
          <p:cNvSpPr/>
          <p:nvPr/>
        </p:nvSpPr>
        <p:spPr>
          <a:xfrm>
            <a:off x="6167883" y="6277056"/>
            <a:ext cx="11403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76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3" name="bk object 473"/>
          <p:cNvSpPr/>
          <p:nvPr/>
        </p:nvSpPr>
        <p:spPr>
          <a:xfrm>
            <a:off x="6178797" y="6277057"/>
            <a:ext cx="7602" cy="2879"/>
          </a:xfrm>
          <a:custGeom>
            <a:avLst/>
            <a:gdLst/>
            <a:ahLst/>
            <a:cxnLst/>
            <a:rect l="l" t="t" r="r" b="b"/>
            <a:pathLst>
              <a:path w="8890" h="3175">
                <a:moveTo>
                  <a:pt x="0" y="0"/>
                </a:moveTo>
                <a:lnTo>
                  <a:pt x="8286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4" name="bk object 474"/>
          <p:cNvSpPr/>
          <p:nvPr/>
        </p:nvSpPr>
        <p:spPr>
          <a:xfrm>
            <a:off x="6185883" y="6279562"/>
            <a:ext cx="4344" cy="5182"/>
          </a:xfrm>
          <a:custGeom>
            <a:avLst/>
            <a:gdLst/>
            <a:ahLst/>
            <a:cxnLst/>
            <a:rect l="l" t="t" r="r" b="b"/>
            <a:pathLst>
              <a:path w="5079" h="5715">
                <a:moveTo>
                  <a:pt x="0" y="0"/>
                </a:moveTo>
                <a:lnTo>
                  <a:pt x="4572" y="542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5" name="bk object 475"/>
          <p:cNvSpPr/>
          <p:nvPr/>
        </p:nvSpPr>
        <p:spPr>
          <a:xfrm>
            <a:off x="6189793" y="6284484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762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6" name="bk object 476"/>
          <p:cNvSpPr/>
          <p:nvPr/>
        </p:nvSpPr>
        <p:spPr>
          <a:xfrm>
            <a:off x="6192155" y="6288630"/>
            <a:ext cx="2715" cy="9213"/>
          </a:xfrm>
          <a:custGeom>
            <a:avLst/>
            <a:gdLst/>
            <a:ahLst/>
            <a:cxnLst/>
            <a:rect l="l" t="t" r="r" b="b"/>
            <a:pathLst>
              <a:path w="3175" h="10159">
                <a:moveTo>
                  <a:pt x="0" y="0"/>
                </a:moveTo>
                <a:lnTo>
                  <a:pt x="2667" y="1009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7" name="bk object 477"/>
          <p:cNvSpPr/>
          <p:nvPr/>
        </p:nvSpPr>
        <p:spPr>
          <a:xfrm>
            <a:off x="6194435" y="6297786"/>
            <a:ext cx="0" cy="7486"/>
          </a:xfrm>
          <a:custGeom>
            <a:avLst/>
            <a:gdLst/>
            <a:ahLst/>
            <a:cxnLst/>
            <a:rect l="l" t="t" r="r" b="b"/>
            <a:pathLst>
              <a:path h="8254">
                <a:moveTo>
                  <a:pt x="-2743" y="4095"/>
                </a:moveTo>
                <a:lnTo>
                  <a:pt x="2743" y="4095"/>
                </a:lnTo>
              </a:path>
            </a:pathLst>
          </a:custGeom>
          <a:ln w="819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8" name="bk object 478"/>
          <p:cNvSpPr/>
          <p:nvPr/>
        </p:nvSpPr>
        <p:spPr>
          <a:xfrm>
            <a:off x="6192155" y="6305214"/>
            <a:ext cx="2715" cy="9213"/>
          </a:xfrm>
          <a:custGeom>
            <a:avLst/>
            <a:gdLst/>
            <a:ahLst/>
            <a:cxnLst/>
            <a:rect l="l" t="t" r="r" b="b"/>
            <a:pathLst>
              <a:path w="3175" h="10159">
                <a:moveTo>
                  <a:pt x="2667" y="0"/>
                </a:moveTo>
                <a:lnTo>
                  <a:pt x="0" y="1009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79" name="bk object 479"/>
          <p:cNvSpPr/>
          <p:nvPr/>
        </p:nvSpPr>
        <p:spPr>
          <a:xfrm>
            <a:off x="6189793" y="6314370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2762" y="0"/>
                </a:moveTo>
                <a:lnTo>
                  <a:pt x="0" y="552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0" name="bk object 480"/>
          <p:cNvSpPr/>
          <p:nvPr/>
        </p:nvSpPr>
        <p:spPr>
          <a:xfrm>
            <a:off x="6185883" y="6319378"/>
            <a:ext cx="4344" cy="4607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4572" y="0"/>
                </a:moveTo>
                <a:lnTo>
                  <a:pt x="0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1" name="bk object 481"/>
          <p:cNvSpPr/>
          <p:nvPr/>
        </p:nvSpPr>
        <p:spPr>
          <a:xfrm>
            <a:off x="6178797" y="6323526"/>
            <a:ext cx="7602" cy="2879"/>
          </a:xfrm>
          <a:custGeom>
            <a:avLst/>
            <a:gdLst/>
            <a:ahLst/>
            <a:cxnLst/>
            <a:rect l="l" t="t" r="r" b="b"/>
            <a:pathLst>
              <a:path w="8890" h="3175">
                <a:moveTo>
                  <a:pt x="8286" y="0"/>
                </a:moveTo>
                <a:lnTo>
                  <a:pt x="0" y="266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2" name="bk object 482"/>
          <p:cNvSpPr/>
          <p:nvPr/>
        </p:nvSpPr>
        <p:spPr>
          <a:xfrm>
            <a:off x="6167883" y="6325943"/>
            <a:ext cx="11403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1276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3" name="bk object 483"/>
          <p:cNvSpPr/>
          <p:nvPr/>
        </p:nvSpPr>
        <p:spPr>
          <a:xfrm>
            <a:off x="6233531" y="6300291"/>
            <a:ext cx="0" cy="25912"/>
          </a:xfrm>
          <a:custGeom>
            <a:avLst/>
            <a:gdLst/>
            <a:ahLst/>
            <a:cxnLst/>
            <a:rect l="l" t="t" r="r" b="b"/>
            <a:pathLst>
              <a:path h="28575">
                <a:moveTo>
                  <a:pt x="0" y="2828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4" name="bk object 484"/>
          <p:cNvSpPr/>
          <p:nvPr/>
        </p:nvSpPr>
        <p:spPr>
          <a:xfrm>
            <a:off x="6231984" y="6296145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1809" y="457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5" name="bk object 485"/>
          <p:cNvSpPr/>
          <p:nvPr/>
        </p:nvSpPr>
        <p:spPr>
          <a:xfrm>
            <a:off x="6227341" y="629364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429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6" name="bk object 486"/>
          <p:cNvSpPr/>
          <p:nvPr/>
        </p:nvSpPr>
        <p:spPr>
          <a:xfrm>
            <a:off x="6218707" y="6293640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10096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7" name="bk object 487"/>
          <p:cNvSpPr/>
          <p:nvPr/>
        </p:nvSpPr>
        <p:spPr>
          <a:xfrm>
            <a:off x="6213983" y="629364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8" name="bk object 488"/>
          <p:cNvSpPr/>
          <p:nvPr/>
        </p:nvSpPr>
        <p:spPr>
          <a:xfrm>
            <a:off x="6229621" y="632352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0"/>
                </a:moveTo>
                <a:lnTo>
                  <a:pt x="0" y="266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89" name="bk object 489"/>
          <p:cNvSpPr/>
          <p:nvPr/>
        </p:nvSpPr>
        <p:spPr>
          <a:xfrm>
            <a:off x="6218707" y="6325943"/>
            <a:ext cx="11403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1276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0" name="bk object 490"/>
          <p:cNvSpPr/>
          <p:nvPr/>
        </p:nvSpPr>
        <p:spPr>
          <a:xfrm>
            <a:off x="6213983" y="6323526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266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1" name="bk object 491"/>
          <p:cNvSpPr/>
          <p:nvPr/>
        </p:nvSpPr>
        <p:spPr>
          <a:xfrm>
            <a:off x="6211703" y="6319378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667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2" name="bk object 492"/>
          <p:cNvSpPr/>
          <p:nvPr/>
        </p:nvSpPr>
        <p:spPr>
          <a:xfrm>
            <a:off x="6211703" y="6314370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3" name="bk object 493"/>
          <p:cNvSpPr/>
          <p:nvPr/>
        </p:nvSpPr>
        <p:spPr>
          <a:xfrm>
            <a:off x="6211703" y="6310223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1"/>
                </a:moveTo>
                <a:lnTo>
                  <a:pt x="266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4" name="bk object 494"/>
          <p:cNvSpPr/>
          <p:nvPr/>
        </p:nvSpPr>
        <p:spPr>
          <a:xfrm>
            <a:off x="6213983" y="6307719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2762"/>
                </a:moveTo>
                <a:lnTo>
                  <a:pt x="552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5" name="bk object 495"/>
          <p:cNvSpPr/>
          <p:nvPr/>
        </p:nvSpPr>
        <p:spPr>
          <a:xfrm>
            <a:off x="6218707" y="6307719"/>
            <a:ext cx="11403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76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6" name="bk object 496"/>
          <p:cNvSpPr/>
          <p:nvPr/>
        </p:nvSpPr>
        <p:spPr>
          <a:xfrm>
            <a:off x="6229621" y="630521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762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7" name="bk object 497"/>
          <p:cNvSpPr/>
          <p:nvPr/>
        </p:nvSpPr>
        <p:spPr>
          <a:xfrm>
            <a:off x="6249169" y="6293640"/>
            <a:ext cx="17376" cy="0"/>
          </a:xfrm>
          <a:custGeom>
            <a:avLst/>
            <a:gdLst/>
            <a:ahLst/>
            <a:cxnLst/>
            <a:rect l="l" t="t" r="r" b="b"/>
            <a:pathLst>
              <a:path w="20320">
                <a:moveTo>
                  <a:pt x="0" y="0"/>
                </a:moveTo>
                <a:lnTo>
                  <a:pt x="2019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8" name="bk object 498"/>
          <p:cNvSpPr/>
          <p:nvPr/>
        </p:nvSpPr>
        <p:spPr>
          <a:xfrm>
            <a:off x="6255440" y="6277056"/>
            <a:ext cx="0" cy="42611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0"/>
                </a:moveTo>
                <a:lnTo>
                  <a:pt x="0" y="466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99" name="bk object 499"/>
          <p:cNvSpPr/>
          <p:nvPr/>
        </p:nvSpPr>
        <p:spPr>
          <a:xfrm>
            <a:off x="6255441" y="6319378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762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0" name="bk object 500"/>
          <p:cNvSpPr/>
          <p:nvPr/>
        </p:nvSpPr>
        <p:spPr>
          <a:xfrm>
            <a:off x="6257802" y="632352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266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1" name="bk object 501"/>
          <p:cNvSpPr/>
          <p:nvPr/>
        </p:nvSpPr>
        <p:spPr>
          <a:xfrm>
            <a:off x="6261713" y="6325943"/>
            <a:ext cx="4887" cy="0"/>
          </a:xfrm>
          <a:custGeom>
            <a:avLst/>
            <a:gdLst/>
            <a:ahLst/>
            <a:cxnLst/>
            <a:rect l="l" t="t" r="r" b="b"/>
            <a:pathLst>
              <a:path w="5715">
                <a:moveTo>
                  <a:pt x="0" y="0"/>
                </a:moveTo>
                <a:lnTo>
                  <a:pt x="552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2" name="bk object 502"/>
          <p:cNvSpPr/>
          <p:nvPr/>
        </p:nvSpPr>
        <p:spPr>
          <a:xfrm>
            <a:off x="6295351" y="6323526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429" y="0"/>
                </a:moveTo>
                <a:lnTo>
                  <a:pt x="0" y="266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3" name="bk object 503"/>
          <p:cNvSpPr/>
          <p:nvPr/>
        </p:nvSpPr>
        <p:spPr>
          <a:xfrm>
            <a:off x="6286717" y="6325943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10096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4" name="bk object 504"/>
          <p:cNvSpPr/>
          <p:nvPr/>
        </p:nvSpPr>
        <p:spPr>
          <a:xfrm>
            <a:off x="6282075" y="6323526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429" y="266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5" name="bk object 505"/>
          <p:cNvSpPr/>
          <p:nvPr/>
        </p:nvSpPr>
        <p:spPr>
          <a:xfrm>
            <a:off x="6279713" y="6319378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6" name="bk object 506"/>
          <p:cNvSpPr/>
          <p:nvPr/>
        </p:nvSpPr>
        <p:spPr>
          <a:xfrm>
            <a:off x="6279713" y="6300290"/>
            <a:ext cx="0" cy="19578"/>
          </a:xfrm>
          <a:custGeom>
            <a:avLst/>
            <a:gdLst/>
            <a:ahLst/>
            <a:cxnLst/>
            <a:rect l="l" t="t" r="r" b="b"/>
            <a:pathLst>
              <a:path h="21590">
                <a:moveTo>
                  <a:pt x="0" y="2105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7" name="bk object 507"/>
          <p:cNvSpPr/>
          <p:nvPr/>
        </p:nvSpPr>
        <p:spPr>
          <a:xfrm>
            <a:off x="6279713" y="6296145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1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8" name="bk object 508"/>
          <p:cNvSpPr/>
          <p:nvPr/>
        </p:nvSpPr>
        <p:spPr>
          <a:xfrm>
            <a:off x="6282075" y="629364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2762"/>
                </a:moveTo>
                <a:lnTo>
                  <a:pt x="542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09" name="bk object 509"/>
          <p:cNvSpPr/>
          <p:nvPr/>
        </p:nvSpPr>
        <p:spPr>
          <a:xfrm>
            <a:off x="6286717" y="6293640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096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0" name="bk object 510"/>
          <p:cNvSpPr/>
          <p:nvPr/>
        </p:nvSpPr>
        <p:spPr>
          <a:xfrm>
            <a:off x="6295351" y="629364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0"/>
                </a:moveTo>
                <a:lnTo>
                  <a:pt x="5429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1" name="bk object 511"/>
          <p:cNvSpPr/>
          <p:nvPr/>
        </p:nvSpPr>
        <p:spPr>
          <a:xfrm>
            <a:off x="6299994" y="6296145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0" y="0"/>
                </a:moveTo>
                <a:lnTo>
                  <a:pt x="1904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2" name="bk object 512"/>
          <p:cNvSpPr/>
          <p:nvPr/>
        </p:nvSpPr>
        <p:spPr>
          <a:xfrm>
            <a:off x="6301622" y="6300291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14"/>
                </a:moveTo>
                <a:lnTo>
                  <a:pt x="2743" y="2714"/>
                </a:lnTo>
              </a:path>
            </a:pathLst>
          </a:custGeom>
          <a:ln w="5429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3" name="bk object 513"/>
          <p:cNvSpPr/>
          <p:nvPr/>
        </p:nvSpPr>
        <p:spPr>
          <a:xfrm>
            <a:off x="6279713" y="6305215"/>
            <a:ext cx="22262" cy="5182"/>
          </a:xfrm>
          <a:custGeom>
            <a:avLst/>
            <a:gdLst/>
            <a:ahLst/>
            <a:cxnLst/>
            <a:rect l="l" t="t" r="r" b="b"/>
            <a:pathLst>
              <a:path w="26034" h="5715">
                <a:moveTo>
                  <a:pt x="25622" y="0"/>
                </a:moveTo>
                <a:lnTo>
                  <a:pt x="0" y="552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4" name="bk object 514"/>
          <p:cNvSpPr/>
          <p:nvPr/>
        </p:nvSpPr>
        <p:spPr>
          <a:xfrm>
            <a:off x="6321903" y="6321798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905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5" name="bk object 515"/>
          <p:cNvSpPr/>
          <p:nvPr/>
        </p:nvSpPr>
        <p:spPr>
          <a:xfrm>
            <a:off x="6321903" y="632352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66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6" name="bk object 516"/>
          <p:cNvSpPr/>
          <p:nvPr/>
        </p:nvSpPr>
        <p:spPr>
          <a:xfrm>
            <a:off x="6319541" y="632352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66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7" name="bk object 517"/>
          <p:cNvSpPr/>
          <p:nvPr/>
        </p:nvSpPr>
        <p:spPr>
          <a:xfrm>
            <a:off x="6319541" y="6321798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905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8" name="bk object 518"/>
          <p:cNvSpPr/>
          <p:nvPr/>
        </p:nvSpPr>
        <p:spPr>
          <a:xfrm>
            <a:off x="6321903" y="6321797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6"/>
                </a:moveTo>
                <a:lnTo>
                  <a:pt x="2743" y="2286"/>
                </a:lnTo>
              </a:path>
            </a:pathLst>
          </a:custGeom>
          <a:ln w="4572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19" name="bk object 519"/>
          <p:cNvSpPr/>
          <p:nvPr/>
        </p:nvSpPr>
        <p:spPr>
          <a:xfrm>
            <a:off x="6321903" y="6296146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0" name="bk object 520"/>
          <p:cNvSpPr/>
          <p:nvPr/>
        </p:nvSpPr>
        <p:spPr>
          <a:xfrm>
            <a:off x="6321903" y="629778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1" name="bk object 521"/>
          <p:cNvSpPr/>
          <p:nvPr/>
        </p:nvSpPr>
        <p:spPr>
          <a:xfrm>
            <a:off x="6319541" y="629778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2" name="bk object 522"/>
          <p:cNvSpPr/>
          <p:nvPr/>
        </p:nvSpPr>
        <p:spPr>
          <a:xfrm>
            <a:off x="6319541" y="6296146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3" name="bk object 523"/>
          <p:cNvSpPr/>
          <p:nvPr/>
        </p:nvSpPr>
        <p:spPr>
          <a:xfrm>
            <a:off x="6321903" y="6296145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5"/>
                </a:moveTo>
                <a:lnTo>
                  <a:pt x="2743" y="2285"/>
                </a:lnTo>
              </a:path>
            </a:pathLst>
          </a:custGeom>
          <a:ln w="457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4" name="bk object 524"/>
          <p:cNvSpPr/>
          <p:nvPr/>
        </p:nvSpPr>
        <p:spPr>
          <a:xfrm>
            <a:off x="5449259" y="6350041"/>
            <a:ext cx="3325288" cy="0"/>
          </a:xfrm>
          <a:custGeom>
            <a:avLst/>
            <a:gdLst/>
            <a:ahLst/>
            <a:cxnLst/>
            <a:rect l="l" t="t" r="r" b="b"/>
            <a:pathLst>
              <a:path w="3888740">
                <a:moveTo>
                  <a:pt x="0" y="0"/>
                </a:moveTo>
                <a:lnTo>
                  <a:pt x="388820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5" name="bk object 525"/>
          <p:cNvSpPr/>
          <p:nvPr/>
        </p:nvSpPr>
        <p:spPr>
          <a:xfrm>
            <a:off x="5490717" y="6368266"/>
            <a:ext cx="0" cy="49520"/>
          </a:xfrm>
          <a:custGeom>
            <a:avLst/>
            <a:gdLst/>
            <a:ahLst/>
            <a:cxnLst/>
            <a:rect l="l" t="t" r="r" b="b"/>
            <a:pathLst>
              <a:path h="54609">
                <a:moveTo>
                  <a:pt x="0" y="5400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6" name="bk object 526"/>
          <p:cNvSpPr/>
          <p:nvPr/>
        </p:nvSpPr>
        <p:spPr>
          <a:xfrm>
            <a:off x="5496988" y="6388995"/>
            <a:ext cx="20634" cy="28791"/>
          </a:xfrm>
          <a:custGeom>
            <a:avLst/>
            <a:gdLst/>
            <a:ahLst/>
            <a:cxnLst/>
            <a:rect l="l" t="t" r="r" b="b"/>
            <a:pathLst>
              <a:path w="24129" h="31750">
                <a:moveTo>
                  <a:pt x="23812" y="3114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7" name="bk object 527"/>
          <p:cNvSpPr/>
          <p:nvPr/>
        </p:nvSpPr>
        <p:spPr>
          <a:xfrm>
            <a:off x="5490716" y="6368266"/>
            <a:ext cx="27150" cy="28791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31146" y="0"/>
                </a:moveTo>
                <a:lnTo>
                  <a:pt x="0" y="3114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8" name="bk object 528"/>
          <p:cNvSpPr/>
          <p:nvPr/>
        </p:nvSpPr>
        <p:spPr>
          <a:xfrm>
            <a:off x="5536898" y="6384850"/>
            <a:ext cx="0" cy="32822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718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29" name="bk object 529"/>
          <p:cNvSpPr/>
          <p:nvPr/>
        </p:nvSpPr>
        <p:spPr>
          <a:xfrm>
            <a:off x="5534536" y="636826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0" name="bk object 530"/>
          <p:cNvSpPr/>
          <p:nvPr/>
        </p:nvSpPr>
        <p:spPr>
          <a:xfrm>
            <a:off x="5534536" y="6370771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0"/>
                </a:moveTo>
                <a:lnTo>
                  <a:pt x="2762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1" name="bk object 531"/>
          <p:cNvSpPr/>
          <p:nvPr/>
        </p:nvSpPr>
        <p:spPr>
          <a:xfrm>
            <a:off x="5536899" y="6370771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762"/>
                </a:moveTo>
                <a:lnTo>
                  <a:pt x="266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2" name="bk object 532"/>
          <p:cNvSpPr/>
          <p:nvPr/>
        </p:nvSpPr>
        <p:spPr>
          <a:xfrm>
            <a:off x="5536899" y="636826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667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3" name="bk object 533"/>
          <p:cNvSpPr/>
          <p:nvPr/>
        </p:nvSpPr>
        <p:spPr>
          <a:xfrm>
            <a:off x="5536898" y="6368266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4" name="bk object 534"/>
          <p:cNvSpPr/>
          <p:nvPr/>
        </p:nvSpPr>
        <p:spPr>
          <a:xfrm>
            <a:off x="5582998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762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5" name="bk object 535"/>
          <p:cNvSpPr/>
          <p:nvPr/>
        </p:nvSpPr>
        <p:spPr>
          <a:xfrm>
            <a:off x="5576727" y="6414735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7334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6" name="bk object 536"/>
          <p:cNvSpPr/>
          <p:nvPr/>
        </p:nvSpPr>
        <p:spPr>
          <a:xfrm>
            <a:off x="5572085" y="6417238"/>
            <a:ext cx="4887" cy="0"/>
          </a:xfrm>
          <a:custGeom>
            <a:avLst/>
            <a:gdLst/>
            <a:ahLst/>
            <a:cxnLst/>
            <a:rect l="l" t="t" r="r" b="b"/>
            <a:pathLst>
              <a:path w="5715">
                <a:moveTo>
                  <a:pt x="5429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7" name="bk object 537"/>
          <p:cNvSpPr/>
          <p:nvPr/>
        </p:nvSpPr>
        <p:spPr>
          <a:xfrm>
            <a:off x="5564998" y="6414735"/>
            <a:ext cx="7602" cy="2879"/>
          </a:xfrm>
          <a:custGeom>
            <a:avLst/>
            <a:gdLst/>
            <a:ahLst/>
            <a:cxnLst/>
            <a:rect l="l" t="t" r="r" b="b"/>
            <a:pathLst>
              <a:path w="8890" h="3175">
                <a:moveTo>
                  <a:pt x="8286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8" name="bk object 538"/>
          <p:cNvSpPr/>
          <p:nvPr/>
        </p:nvSpPr>
        <p:spPr>
          <a:xfrm>
            <a:off x="5561088" y="6410589"/>
            <a:ext cx="4344" cy="4607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4572" y="457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39" name="bk object 539"/>
          <p:cNvSpPr/>
          <p:nvPr/>
        </p:nvSpPr>
        <p:spPr>
          <a:xfrm>
            <a:off x="5558726" y="6405579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2762" y="5524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0" name="bk object 540"/>
          <p:cNvSpPr/>
          <p:nvPr/>
        </p:nvSpPr>
        <p:spPr>
          <a:xfrm>
            <a:off x="5556446" y="6396510"/>
            <a:ext cx="2715" cy="9213"/>
          </a:xfrm>
          <a:custGeom>
            <a:avLst/>
            <a:gdLst/>
            <a:ahLst/>
            <a:cxnLst/>
            <a:rect l="l" t="t" r="r" b="b"/>
            <a:pathLst>
              <a:path w="3175" h="10159">
                <a:moveTo>
                  <a:pt x="2666" y="1000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1" name="bk object 541"/>
          <p:cNvSpPr/>
          <p:nvPr/>
        </p:nvSpPr>
        <p:spPr>
          <a:xfrm>
            <a:off x="5556445" y="6388995"/>
            <a:ext cx="0" cy="8061"/>
          </a:xfrm>
          <a:custGeom>
            <a:avLst/>
            <a:gdLst/>
            <a:ahLst/>
            <a:cxnLst/>
            <a:rect l="l" t="t" r="r" b="b"/>
            <a:pathLst>
              <a:path h="8890">
                <a:moveTo>
                  <a:pt x="-2743" y="4143"/>
                </a:moveTo>
                <a:lnTo>
                  <a:pt x="2743" y="4143"/>
                </a:lnTo>
              </a:path>
            </a:pathLst>
          </a:custGeom>
          <a:ln w="82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2" name="bk object 542"/>
          <p:cNvSpPr/>
          <p:nvPr/>
        </p:nvSpPr>
        <p:spPr>
          <a:xfrm>
            <a:off x="5556446" y="6379926"/>
            <a:ext cx="2715" cy="9213"/>
          </a:xfrm>
          <a:custGeom>
            <a:avLst/>
            <a:gdLst/>
            <a:ahLst/>
            <a:cxnLst/>
            <a:rect l="l" t="t" r="r" b="b"/>
            <a:pathLst>
              <a:path w="3175" h="10159">
                <a:moveTo>
                  <a:pt x="0" y="10001"/>
                </a:moveTo>
                <a:lnTo>
                  <a:pt x="2666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3" name="bk object 543"/>
          <p:cNvSpPr/>
          <p:nvPr/>
        </p:nvSpPr>
        <p:spPr>
          <a:xfrm>
            <a:off x="5558726" y="6375780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4" name="bk object 544"/>
          <p:cNvSpPr/>
          <p:nvPr/>
        </p:nvSpPr>
        <p:spPr>
          <a:xfrm>
            <a:off x="5561088" y="6370771"/>
            <a:ext cx="4344" cy="5182"/>
          </a:xfrm>
          <a:custGeom>
            <a:avLst/>
            <a:gdLst/>
            <a:ahLst/>
            <a:cxnLst/>
            <a:rect l="l" t="t" r="r" b="b"/>
            <a:pathLst>
              <a:path w="5079" h="5715">
                <a:moveTo>
                  <a:pt x="0" y="5524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5" name="bk object 545"/>
          <p:cNvSpPr/>
          <p:nvPr/>
        </p:nvSpPr>
        <p:spPr>
          <a:xfrm>
            <a:off x="5564998" y="6368266"/>
            <a:ext cx="7602" cy="2879"/>
          </a:xfrm>
          <a:custGeom>
            <a:avLst/>
            <a:gdLst/>
            <a:ahLst/>
            <a:cxnLst/>
            <a:rect l="l" t="t" r="r" b="b"/>
            <a:pathLst>
              <a:path w="8890" h="3175">
                <a:moveTo>
                  <a:pt x="0" y="2762"/>
                </a:moveTo>
                <a:lnTo>
                  <a:pt x="8286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6" name="bk object 546"/>
          <p:cNvSpPr/>
          <p:nvPr/>
        </p:nvSpPr>
        <p:spPr>
          <a:xfrm>
            <a:off x="5572085" y="6368266"/>
            <a:ext cx="4887" cy="0"/>
          </a:xfrm>
          <a:custGeom>
            <a:avLst/>
            <a:gdLst/>
            <a:ahLst/>
            <a:cxnLst/>
            <a:rect l="l" t="t" r="r" b="b"/>
            <a:pathLst>
              <a:path w="5715">
                <a:moveTo>
                  <a:pt x="0" y="0"/>
                </a:moveTo>
                <a:lnTo>
                  <a:pt x="542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7" name="bk object 547"/>
          <p:cNvSpPr/>
          <p:nvPr/>
        </p:nvSpPr>
        <p:spPr>
          <a:xfrm>
            <a:off x="5576727" y="6368266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0" y="0"/>
                </a:moveTo>
                <a:lnTo>
                  <a:pt x="7334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8" name="bk object 548"/>
          <p:cNvSpPr/>
          <p:nvPr/>
        </p:nvSpPr>
        <p:spPr>
          <a:xfrm>
            <a:off x="5582998" y="6370771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0"/>
                </a:moveTo>
                <a:lnTo>
                  <a:pt x="2762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49" name="bk object 549"/>
          <p:cNvSpPr/>
          <p:nvPr/>
        </p:nvSpPr>
        <p:spPr>
          <a:xfrm>
            <a:off x="5624455" y="6391500"/>
            <a:ext cx="0" cy="25912"/>
          </a:xfrm>
          <a:custGeom>
            <a:avLst/>
            <a:gdLst/>
            <a:ahLst/>
            <a:cxnLst/>
            <a:rect l="l" t="t" r="r" b="b"/>
            <a:pathLst>
              <a:path h="28575">
                <a:moveTo>
                  <a:pt x="0" y="28384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0" name="bk object 550"/>
          <p:cNvSpPr/>
          <p:nvPr/>
        </p:nvSpPr>
        <p:spPr>
          <a:xfrm>
            <a:off x="5622909" y="6387354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1809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1" name="bk object 551"/>
          <p:cNvSpPr/>
          <p:nvPr/>
        </p:nvSpPr>
        <p:spPr>
          <a:xfrm>
            <a:off x="5618184" y="638485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2" name="bk object 552"/>
          <p:cNvSpPr/>
          <p:nvPr/>
        </p:nvSpPr>
        <p:spPr>
          <a:xfrm>
            <a:off x="5609550" y="6384849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10096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3" name="bk object 553"/>
          <p:cNvSpPr/>
          <p:nvPr/>
        </p:nvSpPr>
        <p:spPr>
          <a:xfrm>
            <a:off x="5604908" y="638485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429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4" name="bk object 554"/>
          <p:cNvSpPr/>
          <p:nvPr/>
        </p:nvSpPr>
        <p:spPr>
          <a:xfrm>
            <a:off x="5620546" y="64147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1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5" name="bk object 555"/>
          <p:cNvSpPr/>
          <p:nvPr/>
        </p:nvSpPr>
        <p:spPr>
          <a:xfrm>
            <a:off x="5609550" y="6417238"/>
            <a:ext cx="11403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12858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6" name="bk object 556"/>
          <p:cNvSpPr/>
          <p:nvPr/>
        </p:nvSpPr>
        <p:spPr>
          <a:xfrm>
            <a:off x="5604908" y="6414735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429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7" name="bk object 557"/>
          <p:cNvSpPr/>
          <p:nvPr/>
        </p:nvSpPr>
        <p:spPr>
          <a:xfrm>
            <a:off x="5602546" y="6410589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457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8" name="bk object 558"/>
          <p:cNvSpPr/>
          <p:nvPr/>
        </p:nvSpPr>
        <p:spPr>
          <a:xfrm>
            <a:off x="5602546" y="6405579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59" name="bk object 559"/>
          <p:cNvSpPr/>
          <p:nvPr/>
        </p:nvSpPr>
        <p:spPr>
          <a:xfrm>
            <a:off x="5602546" y="6401433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0" name="bk object 560"/>
          <p:cNvSpPr/>
          <p:nvPr/>
        </p:nvSpPr>
        <p:spPr>
          <a:xfrm>
            <a:off x="5604908" y="6398929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2762"/>
                </a:moveTo>
                <a:lnTo>
                  <a:pt x="542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1" name="bk object 561"/>
          <p:cNvSpPr/>
          <p:nvPr/>
        </p:nvSpPr>
        <p:spPr>
          <a:xfrm>
            <a:off x="5609550" y="6398928"/>
            <a:ext cx="11403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858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2" name="bk object 562"/>
          <p:cNvSpPr/>
          <p:nvPr/>
        </p:nvSpPr>
        <p:spPr>
          <a:xfrm>
            <a:off x="5620546" y="639651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667"/>
                </a:moveTo>
                <a:lnTo>
                  <a:pt x="457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3" name="bk object 563"/>
          <p:cNvSpPr/>
          <p:nvPr/>
        </p:nvSpPr>
        <p:spPr>
          <a:xfrm>
            <a:off x="5665913" y="6368266"/>
            <a:ext cx="0" cy="49520"/>
          </a:xfrm>
          <a:custGeom>
            <a:avLst/>
            <a:gdLst/>
            <a:ahLst/>
            <a:cxnLst/>
            <a:rect l="l" t="t" r="r" b="b"/>
            <a:pathLst>
              <a:path h="54609">
                <a:moveTo>
                  <a:pt x="0" y="5400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4" name="bk object 564"/>
          <p:cNvSpPr/>
          <p:nvPr/>
        </p:nvSpPr>
        <p:spPr>
          <a:xfrm>
            <a:off x="5662003" y="64147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5" name="bk object 565"/>
          <p:cNvSpPr/>
          <p:nvPr/>
        </p:nvSpPr>
        <p:spPr>
          <a:xfrm>
            <a:off x="5652556" y="6417238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11049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6" name="bk object 566"/>
          <p:cNvSpPr/>
          <p:nvPr/>
        </p:nvSpPr>
        <p:spPr>
          <a:xfrm>
            <a:off x="5648646" y="64147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7" name="bk object 567"/>
          <p:cNvSpPr/>
          <p:nvPr/>
        </p:nvSpPr>
        <p:spPr>
          <a:xfrm>
            <a:off x="5646365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666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8" name="bk object 568"/>
          <p:cNvSpPr/>
          <p:nvPr/>
        </p:nvSpPr>
        <p:spPr>
          <a:xfrm>
            <a:off x="5644004" y="6408084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2762" y="5524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69" name="bk object 569"/>
          <p:cNvSpPr/>
          <p:nvPr/>
        </p:nvSpPr>
        <p:spPr>
          <a:xfrm>
            <a:off x="5644004" y="6394006"/>
            <a:ext cx="0" cy="1439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525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0" name="bk object 570"/>
          <p:cNvSpPr/>
          <p:nvPr/>
        </p:nvSpPr>
        <p:spPr>
          <a:xfrm>
            <a:off x="5644004" y="6388996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0" y="5524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1" name="bk object 571"/>
          <p:cNvSpPr/>
          <p:nvPr/>
        </p:nvSpPr>
        <p:spPr>
          <a:xfrm>
            <a:off x="5646365" y="638735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666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2" name="bk object 572"/>
          <p:cNvSpPr/>
          <p:nvPr/>
        </p:nvSpPr>
        <p:spPr>
          <a:xfrm>
            <a:off x="5648646" y="638485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762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3" name="bk object 573"/>
          <p:cNvSpPr/>
          <p:nvPr/>
        </p:nvSpPr>
        <p:spPr>
          <a:xfrm>
            <a:off x="5652556" y="6384849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104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4" name="bk object 574"/>
          <p:cNvSpPr/>
          <p:nvPr/>
        </p:nvSpPr>
        <p:spPr>
          <a:xfrm>
            <a:off x="5662003" y="638485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5" name="bk object 575"/>
          <p:cNvSpPr/>
          <p:nvPr/>
        </p:nvSpPr>
        <p:spPr>
          <a:xfrm>
            <a:off x="5722927" y="6391500"/>
            <a:ext cx="15747" cy="0"/>
          </a:xfrm>
          <a:custGeom>
            <a:avLst/>
            <a:gdLst/>
            <a:ahLst/>
            <a:cxnLst/>
            <a:rect l="l" t="t" r="r" b="b"/>
            <a:pathLst>
              <a:path w="18415">
                <a:moveTo>
                  <a:pt x="0" y="0"/>
                </a:moveTo>
                <a:lnTo>
                  <a:pt x="1828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6" name="bk object 576"/>
          <p:cNvSpPr/>
          <p:nvPr/>
        </p:nvSpPr>
        <p:spPr>
          <a:xfrm>
            <a:off x="5722927" y="6417238"/>
            <a:ext cx="22262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25622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7" name="bk object 577"/>
          <p:cNvSpPr/>
          <p:nvPr/>
        </p:nvSpPr>
        <p:spPr>
          <a:xfrm>
            <a:off x="5722927" y="6368266"/>
            <a:ext cx="0" cy="49520"/>
          </a:xfrm>
          <a:custGeom>
            <a:avLst/>
            <a:gdLst/>
            <a:ahLst/>
            <a:cxnLst/>
            <a:rect l="l" t="t" r="r" b="b"/>
            <a:pathLst>
              <a:path h="54609">
                <a:moveTo>
                  <a:pt x="0" y="5400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8" name="bk object 578"/>
          <p:cNvSpPr/>
          <p:nvPr/>
        </p:nvSpPr>
        <p:spPr>
          <a:xfrm>
            <a:off x="5722927" y="6368266"/>
            <a:ext cx="22262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62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79" name="bk object 579"/>
          <p:cNvSpPr/>
          <p:nvPr/>
        </p:nvSpPr>
        <p:spPr>
          <a:xfrm>
            <a:off x="5764385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0" name="bk object 580"/>
          <p:cNvSpPr/>
          <p:nvPr/>
        </p:nvSpPr>
        <p:spPr>
          <a:xfrm>
            <a:off x="5764385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1" name="bk object 581"/>
          <p:cNvSpPr/>
          <p:nvPr/>
        </p:nvSpPr>
        <p:spPr>
          <a:xfrm>
            <a:off x="5762024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2" name="bk object 582"/>
          <p:cNvSpPr/>
          <p:nvPr/>
        </p:nvSpPr>
        <p:spPr>
          <a:xfrm>
            <a:off x="5762024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3" name="bk object 583"/>
          <p:cNvSpPr/>
          <p:nvPr/>
        </p:nvSpPr>
        <p:spPr>
          <a:xfrm>
            <a:off x="5764385" y="6413093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5"/>
                </a:moveTo>
                <a:lnTo>
                  <a:pt x="2743" y="2285"/>
                </a:lnTo>
              </a:path>
            </a:pathLst>
          </a:custGeom>
          <a:ln w="457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4" name="bk object 584"/>
          <p:cNvSpPr/>
          <p:nvPr/>
        </p:nvSpPr>
        <p:spPr>
          <a:xfrm>
            <a:off x="5786295" y="6368266"/>
            <a:ext cx="0" cy="49520"/>
          </a:xfrm>
          <a:custGeom>
            <a:avLst/>
            <a:gdLst/>
            <a:ahLst/>
            <a:cxnLst/>
            <a:rect l="l" t="t" r="r" b="b"/>
            <a:pathLst>
              <a:path h="54609">
                <a:moveTo>
                  <a:pt x="0" y="5400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5" name="bk object 585"/>
          <p:cNvSpPr/>
          <p:nvPr/>
        </p:nvSpPr>
        <p:spPr>
          <a:xfrm>
            <a:off x="5786295" y="6368266"/>
            <a:ext cx="11403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76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6" name="bk object 586"/>
          <p:cNvSpPr/>
          <p:nvPr/>
        </p:nvSpPr>
        <p:spPr>
          <a:xfrm>
            <a:off x="5797209" y="6368266"/>
            <a:ext cx="7602" cy="2879"/>
          </a:xfrm>
          <a:custGeom>
            <a:avLst/>
            <a:gdLst/>
            <a:ahLst/>
            <a:cxnLst/>
            <a:rect l="l" t="t" r="r" b="b"/>
            <a:pathLst>
              <a:path w="8890" h="3175">
                <a:moveTo>
                  <a:pt x="0" y="0"/>
                </a:moveTo>
                <a:lnTo>
                  <a:pt x="8286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7" name="bk object 587"/>
          <p:cNvSpPr/>
          <p:nvPr/>
        </p:nvSpPr>
        <p:spPr>
          <a:xfrm>
            <a:off x="5804295" y="6370771"/>
            <a:ext cx="4344" cy="5182"/>
          </a:xfrm>
          <a:custGeom>
            <a:avLst/>
            <a:gdLst/>
            <a:ahLst/>
            <a:cxnLst/>
            <a:rect l="l" t="t" r="r" b="b"/>
            <a:pathLst>
              <a:path w="5079" h="5715">
                <a:moveTo>
                  <a:pt x="0" y="0"/>
                </a:moveTo>
                <a:lnTo>
                  <a:pt x="4572" y="552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8" name="bk object 588"/>
          <p:cNvSpPr/>
          <p:nvPr/>
        </p:nvSpPr>
        <p:spPr>
          <a:xfrm>
            <a:off x="5808204" y="6375780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762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89" name="bk object 589"/>
          <p:cNvSpPr/>
          <p:nvPr/>
        </p:nvSpPr>
        <p:spPr>
          <a:xfrm>
            <a:off x="5810566" y="6379926"/>
            <a:ext cx="2715" cy="9213"/>
          </a:xfrm>
          <a:custGeom>
            <a:avLst/>
            <a:gdLst/>
            <a:ahLst/>
            <a:cxnLst/>
            <a:rect l="l" t="t" r="r" b="b"/>
            <a:pathLst>
              <a:path w="3175" h="10159">
                <a:moveTo>
                  <a:pt x="0" y="0"/>
                </a:moveTo>
                <a:lnTo>
                  <a:pt x="2667" y="1000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0" name="bk object 590"/>
          <p:cNvSpPr/>
          <p:nvPr/>
        </p:nvSpPr>
        <p:spPr>
          <a:xfrm>
            <a:off x="5812847" y="6388995"/>
            <a:ext cx="0" cy="8061"/>
          </a:xfrm>
          <a:custGeom>
            <a:avLst/>
            <a:gdLst/>
            <a:ahLst/>
            <a:cxnLst/>
            <a:rect l="l" t="t" r="r" b="b"/>
            <a:pathLst>
              <a:path h="8890">
                <a:moveTo>
                  <a:pt x="-2743" y="4143"/>
                </a:moveTo>
                <a:lnTo>
                  <a:pt x="2743" y="4143"/>
                </a:lnTo>
              </a:path>
            </a:pathLst>
          </a:custGeom>
          <a:ln w="82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1" name="bk object 591"/>
          <p:cNvSpPr/>
          <p:nvPr/>
        </p:nvSpPr>
        <p:spPr>
          <a:xfrm>
            <a:off x="5810566" y="6396510"/>
            <a:ext cx="2715" cy="9213"/>
          </a:xfrm>
          <a:custGeom>
            <a:avLst/>
            <a:gdLst/>
            <a:ahLst/>
            <a:cxnLst/>
            <a:rect l="l" t="t" r="r" b="b"/>
            <a:pathLst>
              <a:path w="3175" h="10159">
                <a:moveTo>
                  <a:pt x="2667" y="0"/>
                </a:moveTo>
                <a:lnTo>
                  <a:pt x="0" y="1000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2" name="bk object 592"/>
          <p:cNvSpPr/>
          <p:nvPr/>
        </p:nvSpPr>
        <p:spPr>
          <a:xfrm>
            <a:off x="5808204" y="6405579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2762" y="0"/>
                </a:moveTo>
                <a:lnTo>
                  <a:pt x="0" y="552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3" name="bk object 593"/>
          <p:cNvSpPr/>
          <p:nvPr/>
        </p:nvSpPr>
        <p:spPr>
          <a:xfrm>
            <a:off x="5804295" y="6410589"/>
            <a:ext cx="4344" cy="4607"/>
          </a:xfrm>
          <a:custGeom>
            <a:avLst/>
            <a:gdLst/>
            <a:ahLst/>
            <a:cxnLst/>
            <a:rect l="l" t="t" r="r" b="b"/>
            <a:pathLst>
              <a:path w="5079" h="5079">
                <a:moveTo>
                  <a:pt x="4572" y="0"/>
                </a:moveTo>
                <a:lnTo>
                  <a:pt x="0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4" name="bk object 594"/>
          <p:cNvSpPr/>
          <p:nvPr/>
        </p:nvSpPr>
        <p:spPr>
          <a:xfrm>
            <a:off x="5797209" y="6414735"/>
            <a:ext cx="7602" cy="2879"/>
          </a:xfrm>
          <a:custGeom>
            <a:avLst/>
            <a:gdLst/>
            <a:ahLst/>
            <a:cxnLst/>
            <a:rect l="l" t="t" r="r" b="b"/>
            <a:pathLst>
              <a:path w="8890" h="3175">
                <a:moveTo>
                  <a:pt x="8286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5" name="bk object 595"/>
          <p:cNvSpPr/>
          <p:nvPr/>
        </p:nvSpPr>
        <p:spPr>
          <a:xfrm>
            <a:off x="5786295" y="6417238"/>
            <a:ext cx="11403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1276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6" name="bk object 596"/>
          <p:cNvSpPr/>
          <p:nvPr/>
        </p:nvSpPr>
        <p:spPr>
          <a:xfrm>
            <a:off x="5832395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7" name="bk object 597"/>
          <p:cNvSpPr/>
          <p:nvPr/>
        </p:nvSpPr>
        <p:spPr>
          <a:xfrm>
            <a:off x="5832395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8" name="bk object 598"/>
          <p:cNvSpPr/>
          <p:nvPr/>
        </p:nvSpPr>
        <p:spPr>
          <a:xfrm>
            <a:off x="5830114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667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99" name="bk object 599"/>
          <p:cNvSpPr/>
          <p:nvPr/>
        </p:nvSpPr>
        <p:spPr>
          <a:xfrm>
            <a:off x="5830114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66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0" name="bk object 600"/>
          <p:cNvSpPr/>
          <p:nvPr/>
        </p:nvSpPr>
        <p:spPr>
          <a:xfrm>
            <a:off x="5832394" y="6413093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5"/>
                </a:moveTo>
                <a:lnTo>
                  <a:pt x="2743" y="2285"/>
                </a:lnTo>
              </a:path>
            </a:pathLst>
          </a:custGeom>
          <a:ln w="457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1" name="bk object 601"/>
          <p:cNvSpPr/>
          <p:nvPr/>
        </p:nvSpPr>
        <p:spPr>
          <a:xfrm>
            <a:off x="5851942" y="6403074"/>
            <a:ext cx="22262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62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2" name="bk object 602"/>
          <p:cNvSpPr/>
          <p:nvPr/>
        </p:nvSpPr>
        <p:spPr>
          <a:xfrm>
            <a:off x="5848033" y="6368266"/>
            <a:ext cx="15204" cy="49520"/>
          </a:xfrm>
          <a:custGeom>
            <a:avLst/>
            <a:gdLst/>
            <a:ahLst/>
            <a:cxnLst/>
            <a:rect l="l" t="t" r="r" b="b"/>
            <a:pathLst>
              <a:path w="17779" h="54609">
                <a:moveTo>
                  <a:pt x="0" y="54006"/>
                </a:moveTo>
                <a:lnTo>
                  <a:pt x="1743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3" name="bk object 603"/>
          <p:cNvSpPr/>
          <p:nvPr/>
        </p:nvSpPr>
        <p:spPr>
          <a:xfrm>
            <a:off x="5862938" y="6368266"/>
            <a:ext cx="15747" cy="49520"/>
          </a:xfrm>
          <a:custGeom>
            <a:avLst/>
            <a:gdLst/>
            <a:ahLst/>
            <a:cxnLst/>
            <a:rect l="l" t="t" r="r" b="b"/>
            <a:pathLst>
              <a:path w="18415" h="54609">
                <a:moveTo>
                  <a:pt x="0" y="0"/>
                </a:moveTo>
                <a:lnTo>
                  <a:pt x="18287" y="5400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4" name="bk object 604"/>
          <p:cNvSpPr/>
          <p:nvPr/>
        </p:nvSpPr>
        <p:spPr>
          <a:xfrm>
            <a:off x="5894215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5" name="bk object 605"/>
          <p:cNvSpPr/>
          <p:nvPr/>
        </p:nvSpPr>
        <p:spPr>
          <a:xfrm>
            <a:off x="5894215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6" name="bk object 606"/>
          <p:cNvSpPr/>
          <p:nvPr/>
        </p:nvSpPr>
        <p:spPr>
          <a:xfrm>
            <a:off x="5891853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7" name="bk object 607"/>
          <p:cNvSpPr/>
          <p:nvPr/>
        </p:nvSpPr>
        <p:spPr>
          <a:xfrm>
            <a:off x="5891853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8" name="bk object 608"/>
          <p:cNvSpPr/>
          <p:nvPr/>
        </p:nvSpPr>
        <p:spPr>
          <a:xfrm>
            <a:off x="5894214" y="6413093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5"/>
                </a:moveTo>
                <a:lnTo>
                  <a:pt x="2743" y="2285"/>
                </a:lnTo>
              </a:path>
            </a:pathLst>
          </a:custGeom>
          <a:ln w="457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09" name="bk object 609"/>
          <p:cNvSpPr/>
          <p:nvPr/>
        </p:nvSpPr>
        <p:spPr>
          <a:xfrm>
            <a:off x="5986496" y="6368266"/>
            <a:ext cx="0" cy="49520"/>
          </a:xfrm>
          <a:custGeom>
            <a:avLst/>
            <a:gdLst/>
            <a:ahLst/>
            <a:cxnLst/>
            <a:rect l="l" t="t" r="r" b="b"/>
            <a:pathLst>
              <a:path h="54609">
                <a:moveTo>
                  <a:pt x="0" y="5400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0" name="bk object 610"/>
          <p:cNvSpPr/>
          <p:nvPr/>
        </p:nvSpPr>
        <p:spPr>
          <a:xfrm>
            <a:off x="5991139" y="6398928"/>
            <a:ext cx="13575" cy="18426"/>
          </a:xfrm>
          <a:custGeom>
            <a:avLst/>
            <a:gdLst/>
            <a:ahLst/>
            <a:cxnLst/>
            <a:rect l="l" t="t" r="r" b="b"/>
            <a:pathLst>
              <a:path w="15875" h="20320">
                <a:moveTo>
                  <a:pt x="0" y="0"/>
                </a:moveTo>
                <a:lnTo>
                  <a:pt x="15621" y="2019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1" name="bk object 611"/>
          <p:cNvSpPr/>
          <p:nvPr/>
        </p:nvSpPr>
        <p:spPr>
          <a:xfrm>
            <a:off x="5986496" y="6384849"/>
            <a:ext cx="18462" cy="18426"/>
          </a:xfrm>
          <a:custGeom>
            <a:avLst/>
            <a:gdLst/>
            <a:ahLst/>
            <a:cxnLst/>
            <a:rect l="l" t="t" r="r" b="b"/>
            <a:pathLst>
              <a:path w="21590" h="20320">
                <a:moveTo>
                  <a:pt x="21050" y="0"/>
                </a:moveTo>
                <a:lnTo>
                  <a:pt x="0" y="20097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2" name="bk object 612"/>
          <p:cNvSpPr/>
          <p:nvPr/>
        </p:nvSpPr>
        <p:spPr>
          <a:xfrm>
            <a:off x="6024044" y="6384850"/>
            <a:ext cx="0" cy="32822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718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3" name="bk object 613"/>
          <p:cNvSpPr/>
          <p:nvPr/>
        </p:nvSpPr>
        <p:spPr>
          <a:xfrm>
            <a:off x="6021682" y="636826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4" name="bk object 614"/>
          <p:cNvSpPr/>
          <p:nvPr/>
        </p:nvSpPr>
        <p:spPr>
          <a:xfrm>
            <a:off x="6021682" y="6370771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0"/>
                </a:moveTo>
                <a:lnTo>
                  <a:pt x="2762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5" name="bk object 615"/>
          <p:cNvSpPr/>
          <p:nvPr/>
        </p:nvSpPr>
        <p:spPr>
          <a:xfrm>
            <a:off x="6024045" y="6370771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762"/>
                </a:moveTo>
                <a:lnTo>
                  <a:pt x="266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6" name="bk object 616"/>
          <p:cNvSpPr/>
          <p:nvPr/>
        </p:nvSpPr>
        <p:spPr>
          <a:xfrm>
            <a:off x="6024045" y="636826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667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7" name="bk object 617"/>
          <p:cNvSpPr/>
          <p:nvPr/>
        </p:nvSpPr>
        <p:spPr>
          <a:xfrm>
            <a:off x="6024044" y="6368266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8" name="bk object 618"/>
          <p:cNvSpPr/>
          <p:nvPr/>
        </p:nvSpPr>
        <p:spPr>
          <a:xfrm>
            <a:off x="6061510" y="64147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19" name="bk object 619"/>
          <p:cNvSpPr/>
          <p:nvPr/>
        </p:nvSpPr>
        <p:spPr>
          <a:xfrm>
            <a:off x="6052144" y="6417238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1095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0" name="bk object 620"/>
          <p:cNvSpPr/>
          <p:nvPr/>
        </p:nvSpPr>
        <p:spPr>
          <a:xfrm>
            <a:off x="6048234" y="64147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1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1" name="bk object 621"/>
          <p:cNvSpPr/>
          <p:nvPr/>
        </p:nvSpPr>
        <p:spPr>
          <a:xfrm>
            <a:off x="6045873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762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2" name="bk object 622"/>
          <p:cNvSpPr/>
          <p:nvPr/>
        </p:nvSpPr>
        <p:spPr>
          <a:xfrm>
            <a:off x="6043592" y="6408084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2667" y="5524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3" name="bk object 623"/>
          <p:cNvSpPr/>
          <p:nvPr/>
        </p:nvSpPr>
        <p:spPr>
          <a:xfrm>
            <a:off x="6043592" y="6394006"/>
            <a:ext cx="0" cy="1439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525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4" name="bk object 624"/>
          <p:cNvSpPr/>
          <p:nvPr/>
        </p:nvSpPr>
        <p:spPr>
          <a:xfrm>
            <a:off x="6043592" y="6388996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0" y="5524"/>
                </a:moveTo>
                <a:lnTo>
                  <a:pt x="266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5" name="bk object 625"/>
          <p:cNvSpPr/>
          <p:nvPr/>
        </p:nvSpPr>
        <p:spPr>
          <a:xfrm>
            <a:off x="6045873" y="638735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6" name="bk object 626"/>
          <p:cNvSpPr/>
          <p:nvPr/>
        </p:nvSpPr>
        <p:spPr>
          <a:xfrm>
            <a:off x="6048234" y="638485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762"/>
                </a:moveTo>
                <a:lnTo>
                  <a:pt x="457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7" name="bk object 627"/>
          <p:cNvSpPr/>
          <p:nvPr/>
        </p:nvSpPr>
        <p:spPr>
          <a:xfrm>
            <a:off x="6052144" y="6384849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095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8" name="bk object 628"/>
          <p:cNvSpPr/>
          <p:nvPr/>
        </p:nvSpPr>
        <p:spPr>
          <a:xfrm>
            <a:off x="6061510" y="638485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29" name="bk object 629"/>
          <p:cNvSpPr/>
          <p:nvPr/>
        </p:nvSpPr>
        <p:spPr>
          <a:xfrm>
            <a:off x="6105330" y="6391500"/>
            <a:ext cx="0" cy="25912"/>
          </a:xfrm>
          <a:custGeom>
            <a:avLst/>
            <a:gdLst/>
            <a:ahLst/>
            <a:cxnLst/>
            <a:rect l="l" t="t" r="r" b="b"/>
            <a:pathLst>
              <a:path h="28575">
                <a:moveTo>
                  <a:pt x="0" y="28384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0" name="bk object 630"/>
          <p:cNvSpPr/>
          <p:nvPr/>
        </p:nvSpPr>
        <p:spPr>
          <a:xfrm>
            <a:off x="6103782" y="6387354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1809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1" name="bk object 631"/>
          <p:cNvSpPr/>
          <p:nvPr/>
        </p:nvSpPr>
        <p:spPr>
          <a:xfrm>
            <a:off x="6099059" y="638485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2" name="bk object 632"/>
          <p:cNvSpPr/>
          <p:nvPr/>
        </p:nvSpPr>
        <p:spPr>
          <a:xfrm>
            <a:off x="6090506" y="6384849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10001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3" name="bk object 633"/>
          <p:cNvSpPr/>
          <p:nvPr/>
        </p:nvSpPr>
        <p:spPr>
          <a:xfrm>
            <a:off x="6085782" y="638485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4" name="bk object 634"/>
          <p:cNvSpPr/>
          <p:nvPr/>
        </p:nvSpPr>
        <p:spPr>
          <a:xfrm>
            <a:off x="6101420" y="64147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5" name="bk object 635"/>
          <p:cNvSpPr/>
          <p:nvPr/>
        </p:nvSpPr>
        <p:spPr>
          <a:xfrm>
            <a:off x="6090507" y="6417238"/>
            <a:ext cx="11403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1276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6" name="bk object 636"/>
          <p:cNvSpPr/>
          <p:nvPr/>
        </p:nvSpPr>
        <p:spPr>
          <a:xfrm>
            <a:off x="6085782" y="6414735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7" name="bk object 637"/>
          <p:cNvSpPr/>
          <p:nvPr/>
        </p:nvSpPr>
        <p:spPr>
          <a:xfrm>
            <a:off x="6083421" y="6410589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457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8" name="bk object 638"/>
          <p:cNvSpPr/>
          <p:nvPr/>
        </p:nvSpPr>
        <p:spPr>
          <a:xfrm>
            <a:off x="6083420" y="6405579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39" name="bk object 639"/>
          <p:cNvSpPr/>
          <p:nvPr/>
        </p:nvSpPr>
        <p:spPr>
          <a:xfrm>
            <a:off x="6083421" y="6401433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0" name="bk object 640"/>
          <p:cNvSpPr/>
          <p:nvPr/>
        </p:nvSpPr>
        <p:spPr>
          <a:xfrm>
            <a:off x="6085782" y="6398929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2762"/>
                </a:moveTo>
                <a:lnTo>
                  <a:pt x="552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1" name="bk object 641"/>
          <p:cNvSpPr/>
          <p:nvPr/>
        </p:nvSpPr>
        <p:spPr>
          <a:xfrm>
            <a:off x="6090507" y="6398928"/>
            <a:ext cx="11403" cy="0"/>
          </a:xfrm>
          <a:custGeom>
            <a:avLst/>
            <a:gdLst/>
            <a:ahLst/>
            <a:cxnLst/>
            <a:rect l="l" t="t" r="r" b="b"/>
            <a:pathLst>
              <a:path w="13334">
                <a:moveTo>
                  <a:pt x="0" y="0"/>
                </a:moveTo>
                <a:lnTo>
                  <a:pt x="1276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2" name="bk object 642"/>
          <p:cNvSpPr/>
          <p:nvPr/>
        </p:nvSpPr>
        <p:spPr>
          <a:xfrm>
            <a:off x="6101420" y="639651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667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3" name="bk object 643"/>
          <p:cNvSpPr/>
          <p:nvPr/>
        </p:nvSpPr>
        <p:spPr>
          <a:xfrm>
            <a:off x="6146788" y="6368266"/>
            <a:ext cx="0" cy="49520"/>
          </a:xfrm>
          <a:custGeom>
            <a:avLst/>
            <a:gdLst/>
            <a:ahLst/>
            <a:cxnLst/>
            <a:rect l="l" t="t" r="r" b="b"/>
            <a:pathLst>
              <a:path h="54609">
                <a:moveTo>
                  <a:pt x="0" y="5400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4" name="bk object 644"/>
          <p:cNvSpPr/>
          <p:nvPr/>
        </p:nvSpPr>
        <p:spPr>
          <a:xfrm>
            <a:off x="6142878" y="64147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1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5" name="bk object 645"/>
          <p:cNvSpPr/>
          <p:nvPr/>
        </p:nvSpPr>
        <p:spPr>
          <a:xfrm>
            <a:off x="6133511" y="6417238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1095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6" name="bk object 646"/>
          <p:cNvSpPr/>
          <p:nvPr/>
        </p:nvSpPr>
        <p:spPr>
          <a:xfrm>
            <a:off x="6129602" y="64147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1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7" name="bk object 647"/>
          <p:cNvSpPr/>
          <p:nvPr/>
        </p:nvSpPr>
        <p:spPr>
          <a:xfrm>
            <a:off x="6127241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762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8" name="bk object 648"/>
          <p:cNvSpPr/>
          <p:nvPr/>
        </p:nvSpPr>
        <p:spPr>
          <a:xfrm>
            <a:off x="6124878" y="6408084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2762" y="5524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49" name="bk object 649"/>
          <p:cNvSpPr/>
          <p:nvPr/>
        </p:nvSpPr>
        <p:spPr>
          <a:xfrm>
            <a:off x="6124878" y="6394006"/>
            <a:ext cx="0" cy="1439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525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0" name="bk object 650"/>
          <p:cNvSpPr/>
          <p:nvPr/>
        </p:nvSpPr>
        <p:spPr>
          <a:xfrm>
            <a:off x="6124878" y="6388996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0" y="5524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1" name="bk object 651"/>
          <p:cNvSpPr/>
          <p:nvPr/>
        </p:nvSpPr>
        <p:spPr>
          <a:xfrm>
            <a:off x="6127241" y="638735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2" name="bk object 652"/>
          <p:cNvSpPr/>
          <p:nvPr/>
        </p:nvSpPr>
        <p:spPr>
          <a:xfrm>
            <a:off x="6129602" y="638485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762"/>
                </a:moveTo>
                <a:lnTo>
                  <a:pt x="457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3" name="bk object 653"/>
          <p:cNvSpPr/>
          <p:nvPr/>
        </p:nvSpPr>
        <p:spPr>
          <a:xfrm>
            <a:off x="6133511" y="6384849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095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4" name="bk object 654"/>
          <p:cNvSpPr/>
          <p:nvPr/>
        </p:nvSpPr>
        <p:spPr>
          <a:xfrm>
            <a:off x="6142878" y="638485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1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5" name="bk object 655"/>
          <p:cNvSpPr/>
          <p:nvPr/>
        </p:nvSpPr>
        <p:spPr>
          <a:xfrm>
            <a:off x="6223431" y="6384850"/>
            <a:ext cx="0" cy="32822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0"/>
                </a:moveTo>
                <a:lnTo>
                  <a:pt x="0" y="35718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6" name="bk object 656"/>
          <p:cNvSpPr/>
          <p:nvPr/>
        </p:nvSpPr>
        <p:spPr>
          <a:xfrm>
            <a:off x="6201521" y="6365761"/>
            <a:ext cx="11403" cy="35701"/>
          </a:xfrm>
          <a:custGeom>
            <a:avLst/>
            <a:gdLst/>
            <a:ahLst/>
            <a:cxnLst/>
            <a:rect l="l" t="t" r="r" b="b"/>
            <a:pathLst>
              <a:path w="13334" h="39370">
                <a:moveTo>
                  <a:pt x="12763" y="0"/>
                </a:moveTo>
                <a:lnTo>
                  <a:pt x="0" y="39338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7" name="bk object 657"/>
          <p:cNvSpPr/>
          <p:nvPr/>
        </p:nvSpPr>
        <p:spPr>
          <a:xfrm>
            <a:off x="6201521" y="6401433"/>
            <a:ext cx="29322" cy="0"/>
          </a:xfrm>
          <a:custGeom>
            <a:avLst/>
            <a:gdLst/>
            <a:ahLst/>
            <a:cxnLst/>
            <a:rect l="l" t="t" r="r" b="b"/>
            <a:pathLst>
              <a:path w="34290">
                <a:moveTo>
                  <a:pt x="0" y="0"/>
                </a:moveTo>
                <a:lnTo>
                  <a:pt x="3381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8" name="bk object 658"/>
          <p:cNvSpPr/>
          <p:nvPr/>
        </p:nvSpPr>
        <p:spPr>
          <a:xfrm>
            <a:off x="6247622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59" name="bk object 659"/>
          <p:cNvSpPr/>
          <p:nvPr/>
        </p:nvSpPr>
        <p:spPr>
          <a:xfrm>
            <a:off x="6247622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0" name="bk object 660"/>
          <p:cNvSpPr/>
          <p:nvPr/>
        </p:nvSpPr>
        <p:spPr>
          <a:xfrm>
            <a:off x="6245260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1" name="bk object 661"/>
          <p:cNvSpPr/>
          <p:nvPr/>
        </p:nvSpPr>
        <p:spPr>
          <a:xfrm>
            <a:off x="6245260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2" name="bk object 662"/>
          <p:cNvSpPr/>
          <p:nvPr/>
        </p:nvSpPr>
        <p:spPr>
          <a:xfrm>
            <a:off x="6247621" y="6413093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5"/>
                </a:moveTo>
                <a:lnTo>
                  <a:pt x="2743" y="2285"/>
                </a:lnTo>
              </a:path>
            </a:pathLst>
          </a:custGeom>
          <a:ln w="457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3" name="bk object 663"/>
          <p:cNvSpPr/>
          <p:nvPr/>
        </p:nvSpPr>
        <p:spPr>
          <a:xfrm>
            <a:off x="6278165" y="6368266"/>
            <a:ext cx="4887" cy="0"/>
          </a:xfrm>
          <a:custGeom>
            <a:avLst/>
            <a:gdLst/>
            <a:ahLst/>
            <a:cxnLst/>
            <a:rect l="l" t="t" r="r" b="b"/>
            <a:pathLst>
              <a:path w="5715">
                <a:moveTo>
                  <a:pt x="0" y="0"/>
                </a:moveTo>
                <a:lnTo>
                  <a:pt x="542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4" name="bk object 664"/>
          <p:cNvSpPr/>
          <p:nvPr/>
        </p:nvSpPr>
        <p:spPr>
          <a:xfrm>
            <a:off x="6282808" y="6368266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0"/>
                </a:moveTo>
                <a:lnTo>
                  <a:pt x="5524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5" name="bk object 665"/>
          <p:cNvSpPr/>
          <p:nvPr/>
        </p:nvSpPr>
        <p:spPr>
          <a:xfrm>
            <a:off x="6287531" y="6370771"/>
            <a:ext cx="1629" cy="2879"/>
          </a:xfrm>
          <a:custGeom>
            <a:avLst/>
            <a:gdLst/>
            <a:ahLst/>
            <a:cxnLst/>
            <a:rect l="l" t="t" r="r" b="b"/>
            <a:pathLst>
              <a:path w="1904" h="3175">
                <a:moveTo>
                  <a:pt x="0" y="0"/>
                </a:moveTo>
                <a:lnTo>
                  <a:pt x="1809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6" name="bk object 666"/>
          <p:cNvSpPr/>
          <p:nvPr/>
        </p:nvSpPr>
        <p:spPr>
          <a:xfrm>
            <a:off x="6289079" y="6373276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762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7" name="bk object 667"/>
          <p:cNvSpPr/>
          <p:nvPr/>
        </p:nvSpPr>
        <p:spPr>
          <a:xfrm>
            <a:off x="6291442" y="6377422"/>
            <a:ext cx="2715" cy="10365"/>
          </a:xfrm>
          <a:custGeom>
            <a:avLst/>
            <a:gdLst/>
            <a:ahLst/>
            <a:cxnLst/>
            <a:rect l="l" t="t" r="r" b="b"/>
            <a:pathLst>
              <a:path w="3175" h="11429">
                <a:moveTo>
                  <a:pt x="0" y="0"/>
                </a:moveTo>
                <a:lnTo>
                  <a:pt x="2762" y="10953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8" name="bk object 668"/>
          <p:cNvSpPr/>
          <p:nvPr/>
        </p:nvSpPr>
        <p:spPr>
          <a:xfrm>
            <a:off x="6293803" y="6387355"/>
            <a:ext cx="0" cy="12092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0"/>
                </a:moveTo>
                <a:lnTo>
                  <a:pt x="0" y="12763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69" name="bk object 669"/>
          <p:cNvSpPr/>
          <p:nvPr/>
        </p:nvSpPr>
        <p:spPr>
          <a:xfrm>
            <a:off x="6291442" y="6398928"/>
            <a:ext cx="2715" cy="9213"/>
          </a:xfrm>
          <a:custGeom>
            <a:avLst/>
            <a:gdLst/>
            <a:ahLst/>
            <a:cxnLst/>
            <a:rect l="l" t="t" r="r" b="b"/>
            <a:pathLst>
              <a:path w="3175" h="10159">
                <a:moveTo>
                  <a:pt x="2762" y="0"/>
                </a:moveTo>
                <a:lnTo>
                  <a:pt x="0" y="1009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0" name="bk object 670"/>
          <p:cNvSpPr/>
          <p:nvPr/>
        </p:nvSpPr>
        <p:spPr>
          <a:xfrm>
            <a:off x="6289079" y="6408084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2762" y="0"/>
                </a:moveTo>
                <a:lnTo>
                  <a:pt x="0" y="552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1" name="bk object 671"/>
          <p:cNvSpPr/>
          <p:nvPr/>
        </p:nvSpPr>
        <p:spPr>
          <a:xfrm>
            <a:off x="6287531" y="6413094"/>
            <a:ext cx="1629" cy="1727"/>
          </a:xfrm>
          <a:custGeom>
            <a:avLst/>
            <a:gdLst/>
            <a:ahLst/>
            <a:cxnLst/>
            <a:rect l="l" t="t" r="r" b="b"/>
            <a:pathLst>
              <a:path w="1904" h="1904">
                <a:moveTo>
                  <a:pt x="1809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2" name="bk object 672"/>
          <p:cNvSpPr/>
          <p:nvPr/>
        </p:nvSpPr>
        <p:spPr>
          <a:xfrm>
            <a:off x="6282808" y="6414735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3" name="bk object 673"/>
          <p:cNvSpPr/>
          <p:nvPr/>
        </p:nvSpPr>
        <p:spPr>
          <a:xfrm>
            <a:off x="6278165" y="6417238"/>
            <a:ext cx="4887" cy="0"/>
          </a:xfrm>
          <a:custGeom>
            <a:avLst/>
            <a:gdLst/>
            <a:ahLst/>
            <a:cxnLst/>
            <a:rect l="l" t="t" r="r" b="b"/>
            <a:pathLst>
              <a:path w="5715">
                <a:moveTo>
                  <a:pt x="5429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4" name="bk object 674"/>
          <p:cNvSpPr/>
          <p:nvPr/>
        </p:nvSpPr>
        <p:spPr>
          <a:xfrm>
            <a:off x="6274255" y="64147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1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5" name="bk object 675"/>
          <p:cNvSpPr/>
          <p:nvPr/>
        </p:nvSpPr>
        <p:spPr>
          <a:xfrm>
            <a:off x="6271894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762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6" name="bk object 676"/>
          <p:cNvSpPr/>
          <p:nvPr/>
        </p:nvSpPr>
        <p:spPr>
          <a:xfrm>
            <a:off x="6269531" y="6408084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2762" y="5524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7" name="bk object 677"/>
          <p:cNvSpPr/>
          <p:nvPr/>
        </p:nvSpPr>
        <p:spPr>
          <a:xfrm>
            <a:off x="6267169" y="6398928"/>
            <a:ext cx="2715" cy="9213"/>
          </a:xfrm>
          <a:custGeom>
            <a:avLst/>
            <a:gdLst/>
            <a:ahLst/>
            <a:cxnLst/>
            <a:rect l="l" t="t" r="r" b="b"/>
            <a:pathLst>
              <a:path w="3175" h="10159">
                <a:moveTo>
                  <a:pt x="2762" y="1009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8" name="bk object 678"/>
          <p:cNvSpPr/>
          <p:nvPr/>
        </p:nvSpPr>
        <p:spPr>
          <a:xfrm>
            <a:off x="6267169" y="6387355"/>
            <a:ext cx="0" cy="12092"/>
          </a:xfrm>
          <a:custGeom>
            <a:avLst/>
            <a:gdLst/>
            <a:ahLst/>
            <a:cxnLst/>
            <a:rect l="l" t="t" r="r" b="b"/>
            <a:pathLst>
              <a:path h="13334">
                <a:moveTo>
                  <a:pt x="0" y="12763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79" name="bk object 679"/>
          <p:cNvSpPr/>
          <p:nvPr/>
        </p:nvSpPr>
        <p:spPr>
          <a:xfrm>
            <a:off x="6267169" y="6377422"/>
            <a:ext cx="2715" cy="10365"/>
          </a:xfrm>
          <a:custGeom>
            <a:avLst/>
            <a:gdLst/>
            <a:ahLst/>
            <a:cxnLst/>
            <a:rect l="l" t="t" r="r" b="b"/>
            <a:pathLst>
              <a:path w="3175" h="11429">
                <a:moveTo>
                  <a:pt x="0" y="10953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0" name="bk object 680"/>
          <p:cNvSpPr/>
          <p:nvPr/>
        </p:nvSpPr>
        <p:spPr>
          <a:xfrm>
            <a:off x="6269531" y="6373276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1" name="bk object 681"/>
          <p:cNvSpPr/>
          <p:nvPr/>
        </p:nvSpPr>
        <p:spPr>
          <a:xfrm>
            <a:off x="6271894" y="6370771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76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2" name="bk object 682"/>
          <p:cNvSpPr/>
          <p:nvPr/>
        </p:nvSpPr>
        <p:spPr>
          <a:xfrm>
            <a:off x="6274255" y="636826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762"/>
                </a:moveTo>
                <a:lnTo>
                  <a:pt x="457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3" name="bk object 683"/>
          <p:cNvSpPr/>
          <p:nvPr/>
        </p:nvSpPr>
        <p:spPr>
          <a:xfrm>
            <a:off x="6313350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667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4" name="bk object 684"/>
          <p:cNvSpPr/>
          <p:nvPr/>
        </p:nvSpPr>
        <p:spPr>
          <a:xfrm>
            <a:off x="6313350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667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5" name="bk object 685"/>
          <p:cNvSpPr/>
          <p:nvPr/>
        </p:nvSpPr>
        <p:spPr>
          <a:xfrm>
            <a:off x="6310989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6" name="bk object 686"/>
          <p:cNvSpPr/>
          <p:nvPr/>
        </p:nvSpPr>
        <p:spPr>
          <a:xfrm>
            <a:off x="6310989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7" name="bk object 687"/>
          <p:cNvSpPr/>
          <p:nvPr/>
        </p:nvSpPr>
        <p:spPr>
          <a:xfrm>
            <a:off x="6313350" y="6413093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5"/>
                </a:moveTo>
                <a:lnTo>
                  <a:pt x="2743" y="2285"/>
                </a:lnTo>
              </a:path>
            </a:pathLst>
          </a:custGeom>
          <a:ln w="457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8" name="bk object 688"/>
          <p:cNvSpPr/>
          <p:nvPr/>
        </p:nvSpPr>
        <p:spPr>
          <a:xfrm>
            <a:off x="6330536" y="6368266"/>
            <a:ext cx="31494" cy="0"/>
          </a:xfrm>
          <a:custGeom>
            <a:avLst/>
            <a:gdLst/>
            <a:ahLst/>
            <a:cxnLst/>
            <a:rect l="l" t="t" r="r" b="b"/>
            <a:pathLst>
              <a:path w="36829">
                <a:moveTo>
                  <a:pt x="0" y="0"/>
                </a:moveTo>
                <a:lnTo>
                  <a:pt x="36575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89" name="bk object 689"/>
          <p:cNvSpPr/>
          <p:nvPr/>
        </p:nvSpPr>
        <p:spPr>
          <a:xfrm>
            <a:off x="6341450" y="6368266"/>
            <a:ext cx="20634" cy="49520"/>
          </a:xfrm>
          <a:custGeom>
            <a:avLst/>
            <a:gdLst/>
            <a:ahLst/>
            <a:cxnLst/>
            <a:rect l="l" t="t" r="r" b="b"/>
            <a:pathLst>
              <a:path w="24129" h="54609">
                <a:moveTo>
                  <a:pt x="23812" y="0"/>
                </a:moveTo>
                <a:lnTo>
                  <a:pt x="0" y="5400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0" name="bk object 690"/>
          <p:cNvSpPr/>
          <p:nvPr/>
        </p:nvSpPr>
        <p:spPr>
          <a:xfrm>
            <a:off x="5449259" y="6252181"/>
            <a:ext cx="3325288" cy="0"/>
          </a:xfrm>
          <a:custGeom>
            <a:avLst/>
            <a:gdLst/>
            <a:ahLst/>
            <a:cxnLst/>
            <a:rect l="l" t="t" r="r" b="b"/>
            <a:pathLst>
              <a:path w="3888740">
                <a:moveTo>
                  <a:pt x="0" y="0"/>
                </a:moveTo>
                <a:lnTo>
                  <a:pt x="388820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1" name="bk object 691"/>
          <p:cNvSpPr/>
          <p:nvPr/>
        </p:nvSpPr>
        <p:spPr>
          <a:xfrm>
            <a:off x="8102409" y="6272080"/>
            <a:ext cx="132859" cy="5883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2" name="bk object 692"/>
          <p:cNvSpPr/>
          <p:nvPr/>
        </p:nvSpPr>
        <p:spPr>
          <a:xfrm>
            <a:off x="5488355" y="6323526"/>
            <a:ext cx="7602" cy="2879"/>
          </a:xfrm>
          <a:custGeom>
            <a:avLst/>
            <a:gdLst/>
            <a:ahLst/>
            <a:cxnLst/>
            <a:rect l="l" t="t" r="r" b="b"/>
            <a:pathLst>
              <a:path w="8889" h="3175">
                <a:moveTo>
                  <a:pt x="0" y="0"/>
                </a:moveTo>
                <a:lnTo>
                  <a:pt x="8286" y="266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3" name="bk object 693"/>
          <p:cNvSpPr/>
          <p:nvPr/>
        </p:nvSpPr>
        <p:spPr>
          <a:xfrm>
            <a:off x="5495441" y="6325943"/>
            <a:ext cx="11403" cy="0"/>
          </a:xfrm>
          <a:custGeom>
            <a:avLst/>
            <a:gdLst/>
            <a:ahLst/>
            <a:cxnLst/>
            <a:rect l="l" t="t" r="r" b="b"/>
            <a:pathLst>
              <a:path w="13335">
                <a:moveTo>
                  <a:pt x="0" y="0"/>
                </a:moveTo>
                <a:lnTo>
                  <a:pt x="1276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4" name="bk object 694"/>
          <p:cNvSpPr/>
          <p:nvPr/>
        </p:nvSpPr>
        <p:spPr>
          <a:xfrm>
            <a:off x="5506355" y="632352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666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5" name="bk object 695"/>
          <p:cNvSpPr/>
          <p:nvPr/>
        </p:nvSpPr>
        <p:spPr>
          <a:xfrm>
            <a:off x="5510265" y="6321798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905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6" name="bk object 696"/>
          <p:cNvSpPr/>
          <p:nvPr/>
        </p:nvSpPr>
        <p:spPr>
          <a:xfrm>
            <a:off x="5512627" y="6316874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0" y="542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7" name="bk object 697"/>
          <p:cNvSpPr/>
          <p:nvPr/>
        </p:nvSpPr>
        <p:spPr>
          <a:xfrm>
            <a:off x="5514988" y="6311865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8" name="bk object 698"/>
          <p:cNvSpPr/>
          <p:nvPr/>
        </p:nvSpPr>
        <p:spPr>
          <a:xfrm>
            <a:off x="5512627" y="6307718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699" name="bk object 699"/>
          <p:cNvSpPr/>
          <p:nvPr/>
        </p:nvSpPr>
        <p:spPr>
          <a:xfrm>
            <a:off x="5510265" y="630521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0" name="bk object 700"/>
          <p:cNvSpPr/>
          <p:nvPr/>
        </p:nvSpPr>
        <p:spPr>
          <a:xfrm>
            <a:off x="5506355" y="630279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2667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1" name="bk object 701"/>
          <p:cNvSpPr/>
          <p:nvPr/>
        </p:nvSpPr>
        <p:spPr>
          <a:xfrm>
            <a:off x="5496988" y="6300291"/>
            <a:ext cx="9774" cy="2879"/>
          </a:xfrm>
          <a:custGeom>
            <a:avLst/>
            <a:gdLst/>
            <a:ahLst/>
            <a:cxnLst/>
            <a:rect l="l" t="t" r="r" b="b"/>
            <a:pathLst>
              <a:path w="11429" h="3175">
                <a:moveTo>
                  <a:pt x="10953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2" name="bk object 702"/>
          <p:cNvSpPr/>
          <p:nvPr/>
        </p:nvSpPr>
        <p:spPr>
          <a:xfrm>
            <a:off x="5493078" y="629778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3" name="bk object 703"/>
          <p:cNvSpPr/>
          <p:nvPr/>
        </p:nvSpPr>
        <p:spPr>
          <a:xfrm>
            <a:off x="5490717" y="6296146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762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4" name="bk object 704"/>
          <p:cNvSpPr/>
          <p:nvPr/>
        </p:nvSpPr>
        <p:spPr>
          <a:xfrm>
            <a:off x="5488355" y="6291136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2762" y="5524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5" name="bk object 705"/>
          <p:cNvSpPr/>
          <p:nvPr/>
        </p:nvSpPr>
        <p:spPr>
          <a:xfrm>
            <a:off x="5488355" y="6286213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14"/>
                </a:moveTo>
                <a:lnTo>
                  <a:pt x="2743" y="2714"/>
                </a:lnTo>
              </a:path>
            </a:pathLst>
          </a:custGeom>
          <a:ln w="5429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6" name="bk object 706"/>
          <p:cNvSpPr/>
          <p:nvPr/>
        </p:nvSpPr>
        <p:spPr>
          <a:xfrm>
            <a:off x="5488355" y="6282065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1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7" name="bk object 707"/>
          <p:cNvSpPr/>
          <p:nvPr/>
        </p:nvSpPr>
        <p:spPr>
          <a:xfrm>
            <a:off x="5490717" y="6279562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76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8" name="bk object 708"/>
          <p:cNvSpPr/>
          <p:nvPr/>
        </p:nvSpPr>
        <p:spPr>
          <a:xfrm>
            <a:off x="5493078" y="6277057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762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09" name="bk object 709"/>
          <p:cNvSpPr/>
          <p:nvPr/>
        </p:nvSpPr>
        <p:spPr>
          <a:xfrm>
            <a:off x="5496988" y="6277056"/>
            <a:ext cx="11946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0" name="bk object 710"/>
          <p:cNvSpPr/>
          <p:nvPr/>
        </p:nvSpPr>
        <p:spPr>
          <a:xfrm>
            <a:off x="5508717" y="6277057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0" y="0"/>
                </a:moveTo>
                <a:lnTo>
                  <a:pt x="7334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1" name="bk object 711"/>
          <p:cNvSpPr/>
          <p:nvPr/>
        </p:nvSpPr>
        <p:spPr>
          <a:xfrm>
            <a:off x="5534536" y="6293640"/>
            <a:ext cx="0" cy="32822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23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2" name="bk object 712"/>
          <p:cNvSpPr/>
          <p:nvPr/>
        </p:nvSpPr>
        <p:spPr>
          <a:xfrm>
            <a:off x="5532174" y="6277057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3" name="bk object 713"/>
          <p:cNvSpPr/>
          <p:nvPr/>
        </p:nvSpPr>
        <p:spPr>
          <a:xfrm>
            <a:off x="5532174" y="6279562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0"/>
                </a:moveTo>
                <a:lnTo>
                  <a:pt x="2762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4" name="bk object 714"/>
          <p:cNvSpPr/>
          <p:nvPr/>
        </p:nvSpPr>
        <p:spPr>
          <a:xfrm>
            <a:off x="5534536" y="6279562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76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5" name="bk object 715"/>
          <p:cNvSpPr/>
          <p:nvPr/>
        </p:nvSpPr>
        <p:spPr>
          <a:xfrm>
            <a:off x="5534536" y="6277057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6" name="bk object 716"/>
          <p:cNvSpPr/>
          <p:nvPr/>
        </p:nvSpPr>
        <p:spPr>
          <a:xfrm>
            <a:off x="5534536" y="6277057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7" name="bk object 717"/>
          <p:cNvSpPr/>
          <p:nvPr/>
        </p:nvSpPr>
        <p:spPr>
          <a:xfrm>
            <a:off x="5551722" y="6293640"/>
            <a:ext cx="2443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38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8" name="bk object 718"/>
          <p:cNvSpPr/>
          <p:nvPr/>
        </p:nvSpPr>
        <p:spPr>
          <a:xfrm>
            <a:off x="5551722" y="6293640"/>
            <a:ext cx="24435" cy="32822"/>
          </a:xfrm>
          <a:custGeom>
            <a:avLst/>
            <a:gdLst/>
            <a:ahLst/>
            <a:cxnLst/>
            <a:rect l="l" t="t" r="r" b="b"/>
            <a:pathLst>
              <a:path w="28575" h="36195">
                <a:moveTo>
                  <a:pt x="28384" y="0"/>
                </a:moveTo>
                <a:lnTo>
                  <a:pt x="0" y="35623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19" name="bk object 719"/>
          <p:cNvSpPr/>
          <p:nvPr/>
        </p:nvSpPr>
        <p:spPr>
          <a:xfrm>
            <a:off x="5551722" y="6325943"/>
            <a:ext cx="24435" cy="0"/>
          </a:xfrm>
          <a:custGeom>
            <a:avLst/>
            <a:gdLst/>
            <a:ahLst/>
            <a:cxnLst/>
            <a:rect l="l" t="t" r="r" b="b"/>
            <a:pathLst>
              <a:path w="28575">
                <a:moveTo>
                  <a:pt x="0" y="0"/>
                </a:moveTo>
                <a:lnTo>
                  <a:pt x="2838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0" name="bk object 720"/>
          <p:cNvSpPr/>
          <p:nvPr/>
        </p:nvSpPr>
        <p:spPr>
          <a:xfrm>
            <a:off x="5607271" y="6323526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429" y="0"/>
                </a:moveTo>
                <a:lnTo>
                  <a:pt x="0" y="266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1" name="bk object 721"/>
          <p:cNvSpPr/>
          <p:nvPr/>
        </p:nvSpPr>
        <p:spPr>
          <a:xfrm>
            <a:off x="5598636" y="6325943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10096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2" name="bk object 722"/>
          <p:cNvSpPr/>
          <p:nvPr/>
        </p:nvSpPr>
        <p:spPr>
          <a:xfrm>
            <a:off x="5593912" y="6323526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266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3" name="bk object 723"/>
          <p:cNvSpPr/>
          <p:nvPr/>
        </p:nvSpPr>
        <p:spPr>
          <a:xfrm>
            <a:off x="5591632" y="6319378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666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4" name="bk object 724"/>
          <p:cNvSpPr/>
          <p:nvPr/>
        </p:nvSpPr>
        <p:spPr>
          <a:xfrm>
            <a:off x="5591632" y="6300290"/>
            <a:ext cx="0" cy="19578"/>
          </a:xfrm>
          <a:custGeom>
            <a:avLst/>
            <a:gdLst/>
            <a:ahLst/>
            <a:cxnLst/>
            <a:rect l="l" t="t" r="r" b="b"/>
            <a:pathLst>
              <a:path h="21590">
                <a:moveTo>
                  <a:pt x="0" y="2105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5" name="bk object 725"/>
          <p:cNvSpPr/>
          <p:nvPr/>
        </p:nvSpPr>
        <p:spPr>
          <a:xfrm>
            <a:off x="5591632" y="6296145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1"/>
                </a:moveTo>
                <a:lnTo>
                  <a:pt x="2666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6" name="bk object 726"/>
          <p:cNvSpPr/>
          <p:nvPr/>
        </p:nvSpPr>
        <p:spPr>
          <a:xfrm>
            <a:off x="5593912" y="629364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2762"/>
                </a:moveTo>
                <a:lnTo>
                  <a:pt x="552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7" name="bk object 727"/>
          <p:cNvSpPr/>
          <p:nvPr/>
        </p:nvSpPr>
        <p:spPr>
          <a:xfrm>
            <a:off x="5598636" y="6293640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096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8" name="bk object 728"/>
          <p:cNvSpPr/>
          <p:nvPr/>
        </p:nvSpPr>
        <p:spPr>
          <a:xfrm>
            <a:off x="5607271" y="629364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0"/>
                </a:moveTo>
                <a:lnTo>
                  <a:pt x="5429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29" name="bk object 729"/>
          <p:cNvSpPr/>
          <p:nvPr/>
        </p:nvSpPr>
        <p:spPr>
          <a:xfrm>
            <a:off x="5611913" y="6296145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0" y="0"/>
                </a:moveTo>
                <a:lnTo>
                  <a:pt x="1809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0" name="bk object 730"/>
          <p:cNvSpPr/>
          <p:nvPr/>
        </p:nvSpPr>
        <p:spPr>
          <a:xfrm>
            <a:off x="5613460" y="6300291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14"/>
                </a:moveTo>
                <a:lnTo>
                  <a:pt x="2743" y="2714"/>
                </a:lnTo>
              </a:path>
            </a:pathLst>
          </a:custGeom>
          <a:ln w="5429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1" name="bk object 731"/>
          <p:cNvSpPr/>
          <p:nvPr/>
        </p:nvSpPr>
        <p:spPr>
          <a:xfrm>
            <a:off x="5591632" y="6305215"/>
            <a:ext cx="22262" cy="5182"/>
          </a:xfrm>
          <a:custGeom>
            <a:avLst/>
            <a:gdLst/>
            <a:ahLst/>
            <a:cxnLst/>
            <a:rect l="l" t="t" r="r" b="b"/>
            <a:pathLst>
              <a:path w="26034" h="5715">
                <a:moveTo>
                  <a:pt x="25527" y="0"/>
                </a:moveTo>
                <a:lnTo>
                  <a:pt x="0" y="552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2" name="bk object 732"/>
          <p:cNvSpPr/>
          <p:nvPr/>
        </p:nvSpPr>
        <p:spPr>
          <a:xfrm>
            <a:off x="5633823" y="6321798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905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3" name="bk object 733"/>
          <p:cNvSpPr/>
          <p:nvPr/>
        </p:nvSpPr>
        <p:spPr>
          <a:xfrm>
            <a:off x="5633823" y="632352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666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4" name="bk object 734"/>
          <p:cNvSpPr/>
          <p:nvPr/>
        </p:nvSpPr>
        <p:spPr>
          <a:xfrm>
            <a:off x="5631461" y="632352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66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5" name="bk object 735"/>
          <p:cNvSpPr/>
          <p:nvPr/>
        </p:nvSpPr>
        <p:spPr>
          <a:xfrm>
            <a:off x="5631461" y="6321798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905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6" name="bk object 736"/>
          <p:cNvSpPr/>
          <p:nvPr/>
        </p:nvSpPr>
        <p:spPr>
          <a:xfrm>
            <a:off x="5633822" y="6321797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6"/>
                </a:moveTo>
                <a:lnTo>
                  <a:pt x="2743" y="2286"/>
                </a:lnTo>
              </a:path>
            </a:pathLst>
          </a:custGeom>
          <a:ln w="4572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7" name="bk object 737"/>
          <p:cNvSpPr/>
          <p:nvPr/>
        </p:nvSpPr>
        <p:spPr>
          <a:xfrm>
            <a:off x="5633823" y="6296146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8" name="bk object 738"/>
          <p:cNvSpPr/>
          <p:nvPr/>
        </p:nvSpPr>
        <p:spPr>
          <a:xfrm>
            <a:off x="5633823" y="629778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39" name="bk object 739"/>
          <p:cNvSpPr/>
          <p:nvPr/>
        </p:nvSpPr>
        <p:spPr>
          <a:xfrm>
            <a:off x="5631461" y="629778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0" name="bk object 740"/>
          <p:cNvSpPr/>
          <p:nvPr/>
        </p:nvSpPr>
        <p:spPr>
          <a:xfrm>
            <a:off x="5631461" y="6296146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1" name="bk object 741"/>
          <p:cNvSpPr/>
          <p:nvPr/>
        </p:nvSpPr>
        <p:spPr>
          <a:xfrm>
            <a:off x="5633822" y="6296145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5"/>
                </a:moveTo>
                <a:lnTo>
                  <a:pt x="2743" y="2285"/>
                </a:lnTo>
              </a:path>
            </a:pathLst>
          </a:custGeom>
          <a:ln w="457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2" name="bk object 742"/>
          <p:cNvSpPr/>
          <p:nvPr/>
        </p:nvSpPr>
        <p:spPr>
          <a:xfrm>
            <a:off x="5688556" y="6311865"/>
            <a:ext cx="22262" cy="0"/>
          </a:xfrm>
          <a:custGeom>
            <a:avLst/>
            <a:gdLst/>
            <a:ahLst/>
            <a:cxnLst/>
            <a:rect l="l" t="t" r="r" b="b"/>
            <a:pathLst>
              <a:path w="26034">
                <a:moveTo>
                  <a:pt x="0" y="0"/>
                </a:moveTo>
                <a:lnTo>
                  <a:pt x="2562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3" name="bk object 743"/>
          <p:cNvSpPr/>
          <p:nvPr/>
        </p:nvSpPr>
        <p:spPr>
          <a:xfrm>
            <a:off x="5684646" y="6277056"/>
            <a:ext cx="15204" cy="48945"/>
          </a:xfrm>
          <a:custGeom>
            <a:avLst/>
            <a:gdLst/>
            <a:ahLst/>
            <a:cxnLst/>
            <a:rect l="l" t="t" r="r" b="b"/>
            <a:pathLst>
              <a:path w="17779" h="53975">
                <a:moveTo>
                  <a:pt x="0" y="53911"/>
                </a:moveTo>
                <a:lnTo>
                  <a:pt x="17335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4" name="bk object 744"/>
          <p:cNvSpPr/>
          <p:nvPr/>
        </p:nvSpPr>
        <p:spPr>
          <a:xfrm>
            <a:off x="5699471" y="6277056"/>
            <a:ext cx="15747" cy="48945"/>
          </a:xfrm>
          <a:custGeom>
            <a:avLst/>
            <a:gdLst/>
            <a:ahLst/>
            <a:cxnLst/>
            <a:rect l="l" t="t" r="r" b="b"/>
            <a:pathLst>
              <a:path w="18415" h="53975">
                <a:moveTo>
                  <a:pt x="0" y="0"/>
                </a:moveTo>
                <a:lnTo>
                  <a:pt x="18288" y="5391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5" name="bk object 745"/>
          <p:cNvSpPr/>
          <p:nvPr/>
        </p:nvSpPr>
        <p:spPr>
          <a:xfrm>
            <a:off x="5750295" y="6293640"/>
            <a:ext cx="0" cy="32822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0"/>
                </a:moveTo>
                <a:lnTo>
                  <a:pt x="0" y="35623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6" name="bk object 746"/>
          <p:cNvSpPr/>
          <p:nvPr/>
        </p:nvSpPr>
        <p:spPr>
          <a:xfrm>
            <a:off x="5728466" y="6274551"/>
            <a:ext cx="11403" cy="35701"/>
          </a:xfrm>
          <a:custGeom>
            <a:avLst/>
            <a:gdLst/>
            <a:ahLst/>
            <a:cxnLst/>
            <a:rect l="l" t="t" r="r" b="b"/>
            <a:pathLst>
              <a:path w="13334" h="39370">
                <a:moveTo>
                  <a:pt x="12763" y="0"/>
                </a:moveTo>
                <a:lnTo>
                  <a:pt x="0" y="39338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7" name="bk object 747"/>
          <p:cNvSpPr/>
          <p:nvPr/>
        </p:nvSpPr>
        <p:spPr>
          <a:xfrm>
            <a:off x="5728465" y="6310223"/>
            <a:ext cx="29322" cy="0"/>
          </a:xfrm>
          <a:custGeom>
            <a:avLst/>
            <a:gdLst/>
            <a:ahLst/>
            <a:cxnLst/>
            <a:rect l="l" t="t" r="r" b="b"/>
            <a:pathLst>
              <a:path w="34290">
                <a:moveTo>
                  <a:pt x="0" y="0"/>
                </a:moveTo>
                <a:lnTo>
                  <a:pt x="3381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8" name="bk object 748"/>
          <p:cNvSpPr/>
          <p:nvPr/>
        </p:nvSpPr>
        <p:spPr>
          <a:xfrm>
            <a:off x="8107101" y="6368266"/>
            <a:ext cx="0" cy="49520"/>
          </a:xfrm>
          <a:custGeom>
            <a:avLst/>
            <a:gdLst/>
            <a:ahLst/>
            <a:cxnLst/>
            <a:rect l="l" t="t" r="r" b="b"/>
            <a:pathLst>
              <a:path h="54609">
                <a:moveTo>
                  <a:pt x="0" y="5400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49" name="bk object 749"/>
          <p:cNvSpPr/>
          <p:nvPr/>
        </p:nvSpPr>
        <p:spPr>
          <a:xfrm>
            <a:off x="8148477" y="6368266"/>
            <a:ext cx="0" cy="49520"/>
          </a:xfrm>
          <a:custGeom>
            <a:avLst/>
            <a:gdLst/>
            <a:ahLst/>
            <a:cxnLst/>
            <a:rect l="l" t="t" r="r" b="b"/>
            <a:pathLst>
              <a:path h="54609">
                <a:moveTo>
                  <a:pt x="0" y="5400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0" name="bk object 750"/>
          <p:cNvSpPr/>
          <p:nvPr/>
        </p:nvSpPr>
        <p:spPr>
          <a:xfrm>
            <a:off x="8144566" y="64147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1" name="bk object 751"/>
          <p:cNvSpPr/>
          <p:nvPr/>
        </p:nvSpPr>
        <p:spPr>
          <a:xfrm>
            <a:off x="8135200" y="6417238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10953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2" name="bk object 752"/>
          <p:cNvSpPr/>
          <p:nvPr/>
        </p:nvSpPr>
        <p:spPr>
          <a:xfrm>
            <a:off x="8131291" y="64147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1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3" name="bk object 753"/>
          <p:cNvSpPr/>
          <p:nvPr/>
        </p:nvSpPr>
        <p:spPr>
          <a:xfrm>
            <a:off x="8128930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762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4" name="bk object 754"/>
          <p:cNvSpPr/>
          <p:nvPr/>
        </p:nvSpPr>
        <p:spPr>
          <a:xfrm>
            <a:off x="8126649" y="6408084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2667" y="5524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5" name="bk object 755"/>
          <p:cNvSpPr/>
          <p:nvPr/>
        </p:nvSpPr>
        <p:spPr>
          <a:xfrm>
            <a:off x="8126649" y="6394006"/>
            <a:ext cx="0" cy="14395"/>
          </a:xfrm>
          <a:custGeom>
            <a:avLst/>
            <a:gdLst/>
            <a:ahLst/>
            <a:cxnLst/>
            <a:rect l="l" t="t" r="r" b="b"/>
            <a:pathLst>
              <a:path h="15875">
                <a:moveTo>
                  <a:pt x="0" y="15525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6" name="bk object 756"/>
          <p:cNvSpPr/>
          <p:nvPr/>
        </p:nvSpPr>
        <p:spPr>
          <a:xfrm>
            <a:off x="8126649" y="6388996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0" y="5524"/>
                </a:moveTo>
                <a:lnTo>
                  <a:pt x="266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7" name="bk object 757"/>
          <p:cNvSpPr/>
          <p:nvPr/>
        </p:nvSpPr>
        <p:spPr>
          <a:xfrm>
            <a:off x="8128930" y="638735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8" name="bk object 758"/>
          <p:cNvSpPr/>
          <p:nvPr/>
        </p:nvSpPr>
        <p:spPr>
          <a:xfrm>
            <a:off x="8131291" y="638485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762"/>
                </a:moveTo>
                <a:lnTo>
                  <a:pt x="457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59" name="bk object 759"/>
          <p:cNvSpPr/>
          <p:nvPr/>
        </p:nvSpPr>
        <p:spPr>
          <a:xfrm>
            <a:off x="8135200" y="6384849"/>
            <a:ext cx="9774" cy="0"/>
          </a:xfrm>
          <a:custGeom>
            <a:avLst/>
            <a:gdLst/>
            <a:ahLst/>
            <a:cxnLst/>
            <a:rect l="l" t="t" r="r" b="b"/>
            <a:pathLst>
              <a:path w="11429">
                <a:moveTo>
                  <a:pt x="0" y="0"/>
                </a:moveTo>
                <a:lnTo>
                  <a:pt x="1095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0" name="bk object 760"/>
          <p:cNvSpPr/>
          <p:nvPr/>
        </p:nvSpPr>
        <p:spPr>
          <a:xfrm>
            <a:off x="8144566" y="638485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1" name="bk object 761"/>
          <p:cNvSpPr/>
          <p:nvPr/>
        </p:nvSpPr>
        <p:spPr>
          <a:xfrm>
            <a:off x="8170386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2" name="bk object 762"/>
          <p:cNvSpPr/>
          <p:nvPr/>
        </p:nvSpPr>
        <p:spPr>
          <a:xfrm>
            <a:off x="8170386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3" name="bk object 763"/>
          <p:cNvSpPr/>
          <p:nvPr/>
        </p:nvSpPr>
        <p:spPr>
          <a:xfrm>
            <a:off x="8168025" y="64147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4" name="bk object 764"/>
          <p:cNvSpPr/>
          <p:nvPr/>
        </p:nvSpPr>
        <p:spPr>
          <a:xfrm>
            <a:off x="8168025" y="6413094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5" name="bk object 765"/>
          <p:cNvSpPr/>
          <p:nvPr/>
        </p:nvSpPr>
        <p:spPr>
          <a:xfrm>
            <a:off x="8170386" y="6413093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5"/>
                </a:moveTo>
                <a:lnTo>
                  <a:pt x="2743" y="2285"/>
                </a:lnTo>
              </a:path>
            </a:pathLst>
          </a:custGeom>
          <a:ln w="457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6" name="bk object 766"/>
          <p:cNvSpPr/>
          <p:nvPr/>
        </p:nvSpPr>
        <p:spPr>
          <a:xfrm>
            <a:off x="8170386" y="638735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7" name="bk object 767"/>
          <p:cNvSpPr/>
          <p:nvPr/>
        </p:nvSpPr>
        <p:spPr>
          <a:xfrm>
            <a:off x="8170386" y="638899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8" name="bk object 768"/>
          <p:cNvSpPr/>
          <p:nvPr/>
        </p:nvSpPr>
        <p:spPr>
          <a:xfrm>
            <a:off x="8168025" y="638899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69" name="bk object 769"/>
          <p:cNvSpPr/>
          <p:nvPr/>
        </p:nvSpPr>
        <p:spPr>
          <a:xfrm>
            <a:off x="8168025" y="638735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0" name="bk object 770"/>
          <p:cNvSpPr/>
          <p:nvPr/>
        </p:nvSpPr>
        <p:spPr>
          <a:xfrm>
            <a:off x="8170386" y="6387354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6"/>
                </a:moveTo>
                <a:lnTo>
                  <a:pt x="2743" y="2286"/>
                </a:lnTo>
              </a:path>
            </a:pathLst>
          </a:custGeom>
          <a:ln w="4572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1" name="bk object 771"/>
          <p:cNvSpPr/>
          <p:nvPr/>
        </p:nvSpPr>
        <p:spPr>
          <a:xfrm>
            <a:off x="8222775" y="6363274"/>
            <a:ext cx="121261" cy="6802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2" name="bk object 772"/>
          <p:cNvSpPr/>
          <p:nvPr/>
        </p:nvSpPr>
        <p:spPr>
          <a:xfrm>
            <a:off x="5449259" y="6121153"/>
            <a:ext cx="3325288" cy="0"/>
          </a:xfrm>
          <a:custGeom>
            <a:avLst/>
            <a:gdLst/>
            <a:ahLst/>
            <a:cxnLst/>
            <a:rect l="l" t="t" r="r" b="b"/>
            <a:pathLst>
              <a:path w="3888740">
                <a:moveTo>
                  <a:pt x="0" y="0"/>
                </a:moveTo>
                <a:lnTo>
                  <a:pt x="388820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3" name="bk object 773"/>
          <p:cNvSpPr/>
          <p:nvPr/>
        </p:nvSpPr>
        <p:spPr>
          <a:xfrm>
            <a:off x="5493893" y="6136891"/>
            <a:ext cx="211832" cy="7882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4" name="bk object 774"/>
          <p:cNvSpPr/>
          <p:nvPr/>
        </p:nvSpPr>
        <p:spPr>
          <a:xfrm>
            <a:off x="5490717" y="6058187"/>
            <a:ext cx="15747" cy="0"/>
          </a:xfrm>
          <a:custGeom>
            <a:avLst/>
            <a:gdLst/>
            <a:ahLst/>
            <a:cxnLst/>
            <a:rect l="l" t="t" r="r" b="b"/>
            <a:pathLst>
              <a:path w="18414">
                <a:moveTo>
                  <a:pt x="18287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5" name="bk object 775"/>
          <p:cNvSpPr/>
          <p:nvPr/>
        </p:nvSpPr>
        <p:spPr>
          <a:xfrm>
            <a:off x="5490717" y="6034954"/>
            <a:ext cx="0" cy="48945"/>
          </a:xfrm>
          <a:custGeom>
            <a:avLst/>
            <a:gdLst/>
            <a:ahLst/>
            <a:cxnLst/>
            <a:rect l="l" t="t" r="r" b="b"/>
            <a:pathLst>
              <a:path h="53975">
                <a:moveTo>
                  <a:pt x="0" y="5391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6" name="bk object 776"/>
          <p:cNvSpPr/>
          <p:nvPr/>
        </p:nvSpPr>
        <p:spPr>
          <a:xfrm>
            <a:off x="5490717" y="6034954"/>
            <a:ext cx="22262" cy="0"/>
          </a:xfrm>
          <a:custGeom>
            <a:avLst/>
            <a:gdLst/>
            <a:ahLst/>
            <a:cxnLst/>
            <a:rect l="l" t="t" r="r" b="b"/>
            <a:pathLst>
              <a:path w="26035">
                <a:moveTo>
                  <a:pt x="0" y="0"/>
                </a:moveTo>
                <a:lnTo>
                  <a:pt x="2562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7" name="bk object 777"/>
          <p:cNvSpPr/>
          <p:nvPr/>
        </p:nvSpPr>
        <p:spPr>
          <a:xfrm>
            <a:off x="5530626" y="6051538"/>
            <a:ext cx="0" cy="32822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23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8" name="bk object 778"/>
          <p:cNvSpPr/>
          <p:nvPr/>
        </p:nvSpPr>
        <p:spPr>
          <a:xfrm>
            <a:off x="5528265" y="6034954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79" name="bk object 779"/>
          <p:cNvSpPr/>
          <p:nvPr/>
        </p:nvSpPr>
        <p:spPr>
          <a:xfrm>
            <a:off x="5528265" y="6037459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0"/>
                </a:moveTo>
                <a:lnTo>
                  <a:pt x="2762" y="2667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0" name="bk object 780"/>
          <p:cNvSpPr/>
          <p:nvPr/>
        </p:nvSpPr>
        <p:spPr>
          <a:xfrm>
            <a:off x="5530627" y="6037459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667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1" name="bk object 781"/>
          <p:cNvSpPr/>
          <p:nvPr/>
        </p:nvSpPr>
        <p:spPr>
          <a:xfrm>
            <a:off x="5530627" y="6034954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2" name="bk object 782"/>
          <p:cNvSpPr/>
          <p:nvPr/>
        </p:nvSpPr>
        <p:spPr>
          <a:xfrm>
            <a:off x="5530626" y="6034954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14"/>
                </a:moveTo>
                <a:lnTo>
                  <a:pt x="2743" y="2714"/>
                </a:lnTo>
              </a:path>
            </a:pathLst>
          </a:custGeom>
          <a:ln w="5429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3" name="bk object 783"/>
          <p:cNvSpPr/>
          <p:nvPr/>
        </p:nvSpPr>
        <p:spPr>
          <a:xfrm>
            <a:off x="5554817" y="608133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4" name="bk object 784"/>
          <p:cNvSpPr/>
          <p:nvPr/>
        </p:nvSpPr>
        <p:spPr>
          <a:xfrm>
            <a:off x="5552537" y="6077190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666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5" name="bk object 785"/>
          <p:cNvSpPr/>
          <p:nvPr/>
        </p:nvSpPr>
        <p:spPr>
          <a:xfrm>
            <a:off x="5552537" y="6034954"/>
            <a:ext cx="0" cy="42611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46577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6" name="bk object 786"/>
          <p:cNvSpPr/>
          <p:nvPr/>
        </p:nvSpPr>
        <p:spPr>
          <a:xfrm>
            <a:off x="5590003" y="6081335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7" name="bk object 787"/>
          <p:cNvSpPr/>
          <p:nvPr/>
        </p:nvSpPr>
        <p:spPr>
          <a:xfrm>
            <a:off x="5581450" y="6083840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10001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8" name="bk object 788"/>
          <p:cNvSpPr/>
          <p:nvPr/>
        </p:nvSpPr>
        <p:spPr>
          <a:xfrm>
            <a:off x="5576727" y="6081335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89" name="bk object 789"/>
          <p:cNvSpPr/>
          <p:nvPr/>
        </p:nvSpPr>
        <p:spPr>
          <a:xfrm>
            <a:off x="5574364" y="6077190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0" name="bk object 790"/>
          <p:cNvSpPr/>
          <p:nvPr/>
        </p:nvSpPr>
        <p:spPr>
          <a:xfrm>
            <a:off x="5574364" y="6058187"/>
            <a:ext cx="0" cy="19002"/>
          </a:xfrm>
          <a:custGeom>
            <a:avLst/>
            <a:gdLst/>
            <a:ahLst/>
            <a:cxnLst/>
            <a:rect l="l" t="t" r="r" b="b"/>
            <a:pathLst>
              <a:path h="20954">
                <a:moveTo>
                  <a:pt x="0" y="20955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1" name="bk object 791"/>
          <p:cNvSpPr/>
          <p:nvPr/>
        </p:nvSpPr>
        <p:spPr>
          <a:xfrm>
            <a:off x="5574364" y="6054042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2" name="bk object 792"/>
          <p:cNvSpPr/>
          <p:nvPr/>
        </p:nvSpPr>
        <p:spPr>
          <a:xfrm>
            <a:off x="5576727" y="6051538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2762"/>
                </a:moveTo>
                <a:lnTo>
                  <a:pt x="552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3" name="bk object 793"/>
          <p:cNvSpPr/>
          <p:nvPr/>
        </p:nvSpPr>
        <p:spPr>
          <a:xfrm>
            <a:off x="5581450" y="6051537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00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4" name="bk object 794"/>
          <p:cNvSpPr/>
          <p:nvPr/>
        </p:nvSpPr>
        <p:spPr>
          <a:xfrm>
            <a:off x="5590003" y="6051538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0"/>
                </a:moveTo>
                <a:lnTo>
                  <a:pt x="5524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5" name="bk object 795"/>
          <p:cNvSpPr/>
          <p:nvPr/>
        </p:nvSpPr>
        <p:spPr>
          <a:xfrm>
            <a:off x="5594727" y="6054042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0" y="0"/>
                </a:moveTo>
                <a:lnTo>
                  <a:pt x="1809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6" name="bk object 796"/>
          <p:cNvSpPr/>
          <p:nvPr/>
        </p:nvSpPr>
        <p:spPr>
          <a:xfrm>
            <a:off x="5596274" y="6058188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14"/>
                </a:moveTo>
                <a:lnTo>
                  <a:pt x="2743" y="2714"/>
                </a:lnTo>
              </a:path>
            </a:pathLst>
          </a:custGeom>
          <a:ln w="5429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7" name="bk object 797"/>
          <p:cNvSpPr/>
          <p:nvPr/>
        </p:nvSpPr>
        <p:spPr>
          <a:xfrm>
            <a:off x="5574364" y="6063111"/>
            <a:ext cx="22262" cy="5182"/>
          </a:xfrm>
          <a:custGeom>
            <a:avLst/>
            <a:gdLst/>
            <a:ahLst/>
            <a:cxnLst/>
            <a:rect l="l" t="t" r="r" b="b"/>
            <a:pathLst>
              <a:path w="26034" h="5715">
                <a:moveTo>
                  <a:pt x="25622" y="0"/>
                </a:moveTo>
                <a:lnTo>
                  <a:pt x="0" y="552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8" name="bk object 798"/>
          <p:cNvSpPr/>
          <p:nvPr/>
        </p:nvSpPr>
        <p:spPr>
          <a:xfrm>
            <a:off x="5616637" y="607969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99" name="bk object 799"/>
          <p:cNvSpPr/>
          <p:nvPr/>
        </p:nvSpPr>
        <p:spPr>
          <a:xfrm>
            <a:off x="5616637" y="60813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0" name="bk object 800"/>
          <p:cNvSpPr/>
          <p:nvPr/>
        </p:nvSpPr>
        <p:spPr>
          <a:xfrm>
            <a:off x="5614275" y="608133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1" name="bk object 801"/>
          <p:cNvSpPr/>
          <p:nvPr/>
        </p:nvSpPr>
        <p:spPr>
          <a:xfrm>
            <a:off x="5614275" y="607969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2" name="bk object 802"/>
          <p:cNvSpPr/>
          <p:nvPr/>
        </p:nvSpPr>
        <p:spPr>
          <a:xfrm>
            <a:off x="5616636" y="6079694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6"/>
                </a:moveTo>
                <a:lnTo>
                  <a:pt x="2743" y="2286"/>
                </a:lnTo>
              </a:path>
            </a:pathLst>
          </a:custGeom>
          <a:ln w="4572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3" name="bk object 803"/>
          <p:cNvSpPr/>
          <p:nvPr/>
        </p:nvSpPr>
        <p:spPr>
          <a:xfrm>
            <a:off x="5616637" y="6054043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4" name="bk object 804"/>
          <p:cNvSpPr/>
          <p:nvPr/>
        </p:nvSpPr>
        <p:spPr>
          <a:xfrm>
            <a:off x="5616637" y="6055683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5" name="bk object 805"/>
          <p:cNvSpPr/>
          <p:nvPr/>
        </p:nvSpPr>
        <p:spPr>
          <a:xfrm>
            <a:off x="5614275" y="6055683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6" name="bk object 806"/>
          <p:cNvSpPr/>
          <p:nvPr/>
        </p:nvSpPr>
        <p:spPr>
          <a:xfrm>
            <a:off x="5614275" y="6054043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7" name="bk object 807"/>
          <p:cNvSpPr/>
          <p:nvPr/>
        </p:nvSpPr>
        <p:spPr>
          <a:xfrm>
            <a:off x="5616636" y="6054042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6"/>
                </a:moveTo>
                <a:lnTo>
                  <a:pt x="2743" y="2286"/>
                </a:lnTo>
              </a:path>
            </a:pathLst>
          </a:custGeom>
          <a:ln w="4572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8" name="bk object 808"/>
          <p:cNvSpPr/>
          <p:nvPr/>
        </p:nvSpPr>
        <p:spPr>
          <a:xfrm>
            <a:off x="5671386" y="6034954"/>
            <a:ext cx="312731" cy="6547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09" name="bk object 809"/>
          <p:cNvSpPr/>
          <p:nvPr/>
        </p:nvSpPr>
        <p:spPr>
          <a:xfrm>
            <a:off x="5449259" y="5925519"/>
            <a:ext cx="3325288" cy="0"/>
          </a:xfrm>
          <a:custGeom>
            <a:avLst/>
            <a:gdLst/>
            <a:ahLst/>
            <a:cxnLst/>
            <a:rect l="l" t="t" r="r" b="b"/>
            <a:pathLst>
              <a:path w="3888740">
                <a:moveTo>
                  <a:pt x="0" y="0"/>
                </a:moveTo>
                <a:lnTo>
                  <a:pt x="388820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0" name="bk object 810"/>
          <p:cNvSpPr/>
          <p:nvPr/>
        </p:nvSpPr>
        <p:spPr>
          <a:xfrm>
            <a:off x="5488355" y="5993495"/>
            <a:ext cx="7602" cy="2879"/>
          </a:xfrm>
          <a:custGeom>
            <a:avLst/>
            <a:gdLst/>
            <a:ahLst/>
            <a:cxnLst/>
            <a:rect l="l" t="t" r="r" b="b"/>
            <a:pathLst>
              <a:path w="8889" h="3175">
                <a:moveTo>
                  <a:pt x="0" y="0"/>
                </a:moveTo>
                <a:lnTo>
                  <a:pt x="8286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1" name="bk object 811"/>
          <p:cNvSpPr/>
          <p:nvPr/>
        </p:nvSpPr>
        <p:spPr>
          <a:xfrm>
            <a:off x="5495441" y="5995999"/>
            <a:ext cx="11403" cy="0"/>
          </a:xfrm>
          <a:custGeom>
            <a:avLst/>
            <a:gdLst/>
            <a:ahLst/>
            <a:cxnLst/>
            <a:rect l="l" t="t" r="r" b="b"/>
            <a:pathLst>
              <a:path w="13335">
                <a:moveTo>
                  <a:pt x="0" y="0"/>
                </a:moveTo>
                <a:lnTo>
                  <a:pt x="12763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2" name="bk object 812"/>
          <p:cNvSpPr/>
          <p:nvPr/>
        </p:nvSpPr>
        <p:spPr>
          <a:xfrm>
            <a:off x="5506355" y="599349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762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3" name="bk object 813"/>
          <p:cNvSpPr/>
          <p:nvPr/>
        </p:nvSpPr>
        <p:spPr>
          <a:xfrm>
            <a:off x="5510265" y="5991853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4" name="bk object 814"/>
          <p:cNvSpPr/>
          <p:nvPr/>
        </p:nvSpPr>
        <p:spPr>
          <a:xfrm>
            <a:off x="5512627" y="5986844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0" y="5524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5" name="bk object 815"/>
          <p:cNvSpPr/>
          <p:nvPr/>
        </p:nvSpPr>
        <p:spPr>
          <a:xfrm>
            <a:off x="5514988" y="5981834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6" name="bk object 816"/>
          <p:cNvSpPr/>
          <p:nvPr/>
        </p:nvSpPr>
        <p:spPr>
          <a:xfrm>
            <a:off x="5512627" y="5977687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457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7" name="bk object 817"/>
          <p:cNvSpPr/>
          <p:nvPr/>
        </p:nvSpPr>
        <p:spPr>
          <a:xfrm>
            <a:off x="5510265" y="5975271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667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8" name="bk object 818"/>
          <p:cNvSpPr/>
          <p:nvPr/>
        </p:nvSpPr>
        <p:spPr>
          <a:xfrm>
            <a:off x="5506355" y="597276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19" name="bk object 819"/>
          <p:cNvSpPr/>
          <p:nvPr/>
        </p:nvSpPr>
        <p:spPr>
          <a:xfrm>
            <a:off x="5496988" y="5970260"/>
            <a:ext cx="9774" cy="2879"/>
          </a:xfrm>
          <a:custGeom>
            <a:avLst/>
            <a:gdLst/>
            <a:ahLst/>
            <a:cxnLst/>
            <a:rect l="l" t="t" r="r" b="b"/>
            <a:pathLst>
              <a:path w="11429" h="3175">
                <a:moveTo>
                  <a:pt x="10953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0" name="bk object 820"/>
          <p:cNvSpPr/>
          <p:nvPr/>
        </p:nvSpPr>
        <p:spPr>
          <a:xfrm>
            <a:off x="5493078" y="596775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1" name="bk object 821"/>
          <p:cNvSpPr/>
          <p:nvPr/>
        </p:nvSpPr>
        <p:spPr>
          <a:xfrm>
            <a:off x="5490717" y="596611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762" y="1809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2" name="bk object 822"/>
          <p:cNvSpPr/>
          <p:nvPr/>
        </p:nvSpPr>
        <p:spPr>
          <a:xfrm>
            <a:off x="5488355" y="5961105"/>
            <a:ext cx="2715" cy="5182"/>
          </a:xfrm>
          <a:custGeom>
            <a:avLst/>
            <a:gdLst/>
            <a:ahLst/>
            <a:cxnLst/>
            <a:rect l="l" t="t" r="r" b="b"/>
            <a:pathLst>
              <a:path w="3175" h="5715">
                <a:moveTo>
                  <a:pt x="2762" y="5524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3" name="bk object 823"/>
          <p:cNvSpPr/>
          <p:nvPr/>
        </p:nvSpPr>
        <p:spPr>
          <a:xfrm>
            <a:off x="5488355" y="5956182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14"/>
                </a:moveTo>
                <a:lnTo>
                  <a:pt x="2743" y="2714"/>
                </a:lnTo>
              </a:path>
            </a:pathLst>
          </a:custGeom>
          <a:ln w="5429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4" name="bk object 824"/>
          <p:cNvSpPr/>
          <p:nvPr/>
        </p:nvSpPr>
        <p:spPr>
          <a:xfrm>
            <a:off x="5488355" y="5952035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5" name="bk object 825"/>
          <p:cNvSpPr/>
          <p:nvPr/>
        </p:nvSpPr>
        <p:spPr>
          <a:xfrm>
            <a:off x="5490717" y="5949531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0" y="2762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6" name="bk object 826"/>
          <p:cNvSpPr/>
          <p:nvPr/>
        </p:nvSpPr>
        <p:spPr>
          <a:xfrm>
            <a:off x="5493078" y="5947026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2762"/>
                </a:moveTo>
                <a:lnTo>
                  <a:pt x="457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7" name="bk object 827"/>
          <p:cNvSpPr/>
          <p:nvPr/>
        </p:nvSpPr>
        <p:spPr>
          <a:xfrm>
            <a:off x="5496988" y="5947026"/>
            <a:ext cx="11946" cy="0"/>
          </a:xfrm>
          <a:custGeom>
            <a:avLst/>
            <a:gdLst/>
            <a:ahLst/>
            <a:cxnLst/>
            <a:rect l="l" t="t" r="r" b="b"/>
            <a:pathLst>
              <a:path w="13970">
                <a:moveTo>
                  <a:pt x="0" y="0"/>
                </a:moveTo>
                <a:lnTo>
                  <a:pt x="13716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8" name="bk object 828"/>
          <p:cNvSpPr/>
          <p:nvPr/>
        </p:nvSpPr>
        <p:spPr>
          <a:xfrm>
            <a:off x="5508717" y="5947026"/>
            <a:ext cx="6516" cy="2879"/>
          </a:xfrm>
          <a:custGeom>
            <a:avLst/>
            <a:gdLst/>
            <a:ahLst/>
            <a:cxnLst/>
            <a:rect l="l" t="t" r="r" b="b"/>
            <a:pathLst>
              <a:path w="7620" h="3175">
                <a:moveTo>
                  <a:pt x="0" y="0"/>
                </a:moveTo>
                <a:lnTo>
                  <a:pt x="7334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29" name="bk object 829"/>
          <p:cNvSpPr/>
          <p:nvPr/>
        </p:nvSpPr>
        <p:spPr>
          <a:xfrm>
            <a:off x="5534536" y="5947026"/>
            <a:ext cx="0" cy="49520"/>
          </a:xfrm>
          <a:custGeom>
            <a:avLst/>
            <a:gdLst/>
            <a:ahLst/>
            <a:cxnLst/>
            <a:rect l="l" t="t" r="r" b="b"/>
            <a:pathLst>
              <a:path h="54609">
                <a:moveTo>
                  <a:pt x="0" y="54006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0" name="bk object 830"/>
          <p:cNvSpPr/>
          <p:nvPr/>
        </p:nvSpPr>
        <p:spPr>
          <a:xfrm>
            <a:off x="5554083" y="5970260"/>
            <a:ext cx="0" cy="25912"/>
          </a:xfrm>
          <a:custGeom>
            <a:avLst/>
            <a:gdLst/>
            <a:ahLst/>
            <a:cxnLst/>
            <a:rect l="l" t="t" r="r" b="b"/>
            <a:pathLst>
              <a:path h="28575">
                <a:moveTo>
                  <a:pt x="0" y="28384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1" name="bk object 831"/>
          <p:cNvSpPr/>
          <p:nvPr/>
        </p:nvSpPr>
        <p:spPr>
          <a:xfrm>
            <a:off x="5552537" y="5966114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1809" y="4571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2" name="bk object 832"/>
          <p:cNvSpPr/>
          <p:nvPr/>
        </p:nvSpPr>
        <p:spPr>
          <a:xfrm>
            <a:off x="5547812" y="596361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4" h="3175">
                <a:moveTo>
                  <a:pt x="5524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3" name="bk object 833"/>
          <p:cNvSpPr/>
          <p:nvPr/>
        </p:nvSpPr>
        <p:spPr>
          <a:xfrm>
            <a:off x="5540807" y="5963609"/>
            <a:ext cx="7059" cy="0"/>
          </a:xfrm>
          <a:custGeom>
            <a:avLst/>
            <a:gdLst/>
            <a:ahLst/>
            <a:cxnLst/>
            <a:rect l="l" t="t" r="r" b="b"/>
            <a:pathLst>
              <a:path w="8254">
                <a:moveTo>
                  <a:pt x="8191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4" name="bk object 834"/>
          <p:cNvSpPr/>
          <p:nvPr/>
        </p:nvSpPr>
        <p:spPr>
          <a:xfrm>
            <a:off x="5536898" y="5963610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457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5" name="bk object 835"/>
          <p:cNvSpPr/>
          <p:nvPr/>
        </p:nvSpPr>
        <p:spPr>
          <a:xfrm>
            <a:off x="5534536" y="596611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2762" y="0"/>
                </a:moveTo>
                <a:lnTo>
                  <a:pt x="0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6" name="bk object 836"/>
          <p:cNvSpPr/>
          <p:nvPr/>
        </p:nvSpPr>
        <p:spPr>
          <a:xfrm>
            <a:off x="5589270" y="5993495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429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7" name="bk object 837"/>
          <p:cNvSpPr/>
          <p:nvPr/>
        </p:nvSpPr>
        <p:spPr>
          <a:xfrm>
            <a:off x="5580636" y="5995999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10096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8" name="bk object 838"/>
          <p:cNvSpPr/>
          <p:nvPr/>
        </p:nvSpPr>
        <p:spPr>
          <a:xfrm>
            <a:off x="5575994" y="5993495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429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39" name="bk object 839"/>
          <p:cNvSpPr/>
          <p:nvPr/>
        </p:nvSpPr>
        <p:spPr>
          <a:xfrm>
            <a:off x="5573632" y="5989348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0" name="bk object 840"/>
          <p:cNvSpPr/>
          <p:nvPr/>
        </p:nvSpPr>
        <p:spPr>
          <a:xfrm>
            <a:off x="5573631" y="5970260"/>
            <a:ext cx="0" cy="19578"/>
          </a:xfrm>
          <a:custGeom>
            <a:avLst/>
            <a:gdLst/>
            <a:ahLst/>
            <a:cxnLst/>
            <a:rect l="l" t="t" r="r" b="b"/>
            <a:pathLst>
              <a:path h="21590">
                <a:moveTo>
                  <a:pt x="0" y="2105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1" name="bk object 841"/>
          <p:cNvSpPr/>
          <p:nvPr/>
        </p:nvSpPr>
        <p:spPr>
          <a:xfrm>
            <a:off x="5573632" y="5966114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1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2" name="bk object 842"/>
          <p:cNvSpPr/>
          <p:nvPr/>
        </p:nvSpPr>
        <p:spPr>
          <a:xfrm>
            <a:off x="5575994" y="596361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2762"/>
                </a:moveTo>
                <a:lnTo>
                  <a:pt x="542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3" name="bk object 843"/>
          <p:cNvSpPr/>
          <p:nvPr/>
        </p:nvSpPr>
        <p:spPr>
          <a:xfrm>
            <a:off x="5580636" y="5963609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096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4" name="bk object 844"/>
          <p:cNvSpPr/>
          <p:nvPr/>
        </p:nvSpPr>
        <p:spPr>
          <a:xfrm>
            <a:off x="5589270" y="596361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0"/>
                </a:moveTo>
                <a:lnTo>
                  <a:pt x="5429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5" name="bk object 845"/>
          <p:cNvSpPr/>
          <p:nvPr/>
        </p:nvSpPr>
        <p:spPr>
          <a:xfrm>
            <a:off x="5593912" y="5966114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0" y="0"/>
                </a:moveTo>
                <a:lnTo>
                  <a:pt x="1905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6" name="bk object 846"/>
          <p:cNvSpPr/>
          <p:nvPr/>
        </p:nvSpPr>
        <p:spPr>
          <a:xfrm>
            <a:off x="5595542" y="5970261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7" name="bk object 847"/>
          <p:cNvSpPr/>
          <p:nvPr/>
        </p:nvSpPr>
        <p:spPr>
          <a:xfrm>
            <a:off x="5573631" y="5975271"/>
            <a:ext cx="22262" cy="5182"/>
          </a:xfrm>
          <a:custGeom>
            <a:avLst/>
            <a:gdLst/>
            <a:ahLst/>
            <a:cxnLst/>
            <a:rect l="l" t="t" r="r" b="b"/>
            <a:pathLst>
              <a:path w="26034" h="5715">
                <a:moveTo>
                  <a:pt x="25622" y="0"/>
                </a:moveTo>
                <a:lnTo>
                  <a:pt x="0" y="542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8" name="bk object 848"/>
          <p:cNvSpPr/>
          <p:nvPr/>
        </p:nvSpPr>
        <p:spPr>
          <a:xfrm>
            <a:off x="5629099" y="5993495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49" name="bk object 849"/>
          <p:cNvSpPr/>
          <p:nvPr/>
        </p:nvSpPr>
        <p:spPr>
          <a:xfrm>
            <a:off x="5620546" y="5995999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10001" y="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0" name="bk object 850"/>
          <p:cNvSpPr/>
          <p:nvPr/>
        </p:nvSpPr>
        <p:spPr>
          <a:xfrm>
            <a:off x="5615823" y="5993495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5524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1" name="bk object 851"/>
          <p:cNvSpPr/>
          <p:nvPr/>
        </p:nvSpPr>
        <p:spPr>
          <a:xfrm>
            <a:off x="5613461" y="5989348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2762" y="457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2" name="bk object 852"/>
          <p:cNvSpPr/>
          <p:nvPr/>
        </p:nvSpPr>
        <p:spPr>
          <a:xfrm>
            <a:off x="5613460" y="5970260"/>
            <a:ext cx="0" cy="19578"/>
          </a:xfrm>
          <a:custGeom>
            <a:avLst/>
            <a:gdLst/>
            <a:ahLst/>
            <a:cxnLst/>
            <a:rect l="l" t="t" r="r" b="b"/>
            <a:pathLst>
              <a:path h="21590">
                <a:moveTo>
                  <a:pt x="0" y="21050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3" name="bk object 853"/>
          <p:cNvSpPr/>
          <p:nvPr/>
        </p:nvSpPr>
        <p:spPr>
          <a:xfrm>
            <a:off x="5613461" y="5966114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4571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4" name="bk object 854"/>
          <p:cNvSpPr/>
          <p:nvPr/>
        </p:nvSpPr>
        <p:spPr>
          <a:xfrm>
            <a:off x="5615823" y="596361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2762"/>
                </a:moveTo>
                <a:lnTo>
                  <a:pt x="5524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5" name="bk object 855"/>
          <p:cNvSpPr/>
          <p:nvPr/>
        </p:nvSpPr>
        <p:spPr>
          <a:xfrm>
            <a:off x="5620546" y="5963609"/>
            <a:ext cx="8688" cy="0"/>
          </a:xfrm>
          <a:custGeom>
            <a:avLst/>
            <a:gdLst/>
            <a:ahLst/>
            <a:cxnLst/>
            <a:rect l="l" t="t" r="r" b="b"/>
            <a:pathLst>
              <a:path w="10159">
                <a:moveTo>
                  <a:pt x="0" y="0"/>
                </a:moveTo>
                <a:lnTo>
                  <a:pt x="10001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6" name="bk object 856"/>
          <p:cNvSpPr/>
          <p:nvPr/>
        </p:nvSpPr>
        <p:spPr>
          <a:xfrm>
            <a:off x="5629099" y="5963610"/>
            <a:ext cx="4887" cy="2879"/>
          </a:xfrm>
          <a:custGeom>
            <a:avLst/>
            <a:gdLst/>
            <a:ahLst/>
            <a:cxnLst/>
            <a:rect l="l" t="t" r="r" b="b"/>
            <a:pathLst>
              <a:path w="5715" h="3175">
                <a:moveTo>
                  <a:pt x="0" y="0"/>
                </a:moveTo>
                <a:lnTo>
                  <a:pt x="5524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7" name="bk object 857"/>
          <p:cNvSpPr/>
          <p:nvPr/>
        </p:nvSpPr>
        <p:spPr>
          <a:xfrm>
            <a:off x="5633823" y="5966114"/>
            <a:ext cx="1629" cy="4607"/>
          </a:xfrm>
          <a:custGeom>
            <a:avLst/>
            <a:gdLst/>
            <a:ahLst/>
            <a:cxnLst/>
            <a:rect l="l" t="t" r="r" b="b"/>
            <a:pathLst>
              <a:path w="1904" h="5079">
                <a:moveTo>
                  <a:pt x="0" y="0"/>
                </a:moveTo>
                <a:lnTo>
                  <a:pt x="1809" y="4571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8" name="bk object 858"/>
          <p:cNvSpPr/>
          <p:nvPr/>
        </p:nvSpPr>
        <p:spPr>
          <a:xfrm>
            <a:off x="5635370" y="5970261"/>
            <a:ext cx="0" cy="5182"/>
          </a:xfrm>
          <a:custGeom>
            <a:avLst/>
            <a:gdLst/>
            <a:ahLst/>
            <a:cxnLst/>
            <a:rect l="l" t="t" r="r" b="b"/>
            <a:pathLst>
              <a:path h="5715">
                <a:moveTo>
                  <a:pt x="-2743" y="2762"/>
                </a:moveTo>
                <a:lnTo>
                  <a:pt x="2743" y="2762"/>
                </a:lnTo>
              </a:path>
            </a:pathLst>
          </a:custGeom>
          <a:ln w="5524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59" name="bk object 859"/>
          <p:cNvSpPr/>
          <p:nvPr/>
        </p:nvSpPr>
        <p:spPr>
          <a:xfrm>
            <a:off x="5613460" y="5975271"/>
            <a:ext cx="22262" cy="5182"/>
          </a:xfrm>
          <a:custGeom>
            <a:avLst/>
            <a:gdLst/>
            <a:ahLst/>
            <a:cxnLst/>
            <a:rect l="l" t="t" r="r" b="b"/>
            <a:pathLst>
              <a:path w="26034" h="5715">
                <a:moveTo>
                  <a:pt x="25622" y="0"/>
                </a:moveTo>
                <a:lnTo>
                  <a:pt x="0" y="542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0" name="bk object 860"/>
          <p:cNvSpPr/>
          <p:nvPr/>
        </p:nvSpPr>
        <p:spPr>
          <a:xfrm>
            <a:off x="5649460" y="5963609"/>
            <a:ext cx="17376" cy="0"/>
          </a:xfrm>
          <a:custGeom>
            <a:avLst/>
            <a:gdLst/>
            <a:ahLst/>
            <a:cxnLst/>
            <a:rect l="l" t="t" r="r" b="b"/>
            <a:pathLst>
              <a:path w="20320">
                <a:moveTo>
                  <a:pt x="0" y="0"/>
                </a:moveTo>
                <a:lnTo>
                  <a:pt x="20097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1" name="bk object 861"/>
          <p:cNvSpPr/>
          <p:nvPr/>
        </p:nvSpPr>
        <p:spPr>
          <a:xfrm>
            <a:off x="5655732" y="5947026"/>
            <a:ext cx="0" cy="42611"/>
          </a:xfrm>
          <a:custGeom>
            <a:avLst/>
            <a:gdLst/>
            <a:ahLst/>
            <a:cxnLst/>
            <a:rect l="l" t="t" r="r" b="b"/>
            <a:pathLst>
              <a:path h="46990">
                <a:moveTo>
                  <a:pt x="0" y="0"/>
                </a:moveTo>
                <a:lnTo>
                  <a:pt x="0" y="466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2" name="bk object 862"/>
          <p:cNvSpPr/>
          <p:nvPr/>
        </p:nvSpPr>
        <p:spPr>
          <a:xfrm>
            <a:off x="5655732" y="5989348"/>
            <a:ext cx="2715" cy="4607"/>
          </a:xfrm>
          <a:custGeom>
            <a:avLst/>
            <a:gdLst/>
            <a:ahLst/>
            <a:cxnLst/>
            <a:rect l="l" t="t" r="r" b="b"/>
            <a:pathLst>
              <a:path w="3175" h="5079">
                <a:moveTo>
                  <a:pt x="0" y="0"/>
                </a:moveTo>
                <a:lnTo>
                  <a:pt x="2762" y="457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3" name="bk object 863"/>
          <p:cNvSpPr/>
          <p:nvPr/>
        </p:nvSpPr>
        <p:spPr>
          <a:xfrm>
            <a:off x="5658094" y="5993495"/>
            <a:ext cx="4344" cy="2879"/>
          </a:xfrm>
          <a:custGeom>
            <a:avLst/>
            <a:gdLst/>
            <a:ahLst/>
            <a:cxnLst/>
            <a:rect l="l" t="t" r="r" b="b"/>
            <a:pathLst>
              <a:path w="5079" h="3175">
                <a:moveTo>
                  <a:pt x="0" y="0"/>
                </a:moveTo>
                <a:lnTo>
                  <a:pt x="4572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4" name="bk object 864"/>
          <p:cNvSpPr/>
          <p:nvPr/>
        </p:nvSpPr>
        <p:spPr>
          <a:xfrm>
            <a:off x="5662003" y="5995999"/>
            <a:ext cx="4887" cy="0"/>
          </a:xfrm>
          <a:custGeom>
            <a:avLst/>
            <a:gdLst/>
            <a:ahLst/>
            <a:cxnLst/>
            <a:rect l="l" t="t" r="r" b="b"/>
            <a:pathLst>
              <a:path w="5715">
                <a:moveTo>
                  <a:pt x="0" y="0"/>
                </a:moveTo>
                <a:lnTo>
                  <a:pt x="5429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5" name="bk object 865"/>
          <p:cNvSpPr/>
          <p:nvPr/>
        </p:nvSpPr>
        <p:spPr>
          <a:xfrm>
            <a:off x="5682285" y="5991853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6" name="bk object 866"/>
          <p:cNvSpPr/>
          <p:nvPr/>
        </p:nvSpPr>
        <p:spPr>
          <a:xfrm>
            <a:off x="5682285" y="599349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7" name="bk object 867"/>
          <p:cNvSpPr/>
          <p:nvPr/>
        </p:nvSpPr>
        <p:spPr>
          <a:xfrm>
            <a:off x="5679923" y="5993495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8" name="bk object 868"/>
          <p:cNvSpPr/>
          <p:nvPr/>
        </p:nvSpPr>
        <p:spPr>
          <a:xfrm>
            <a:off x="5679923" y="5991853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69" name="bk object 869"/>
          <p:cNvSpPr/>
          <p:nvPr/>
        </p:nvSpPr>
        <p:spPr>
          <a:xfrm>
            <a:off x="5682284" y="5991852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6"/>
                </a:moveTo>
                <a:lnTo>
                  <a:pt x="2743" y="2286"/>
                </a:lnTo>
              </a:path>
            </a:pathLst>
          </a:custGeom>
          <a:ln w="4572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70" name="bk object 870"/>
          <p:cNvSpPr/>
          <p:nvPr/>
        </p:nvSpPr>
        <p:spPr>
          <a:xfrm>
            <a:off x="5682285" y="596611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0"/>
                </a:moveTo>
                <a:lnTo>
                  <a:pt x="2762" y="1809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71" name="bk object 871"/>
          <p:cNvSpPr/>
          <p:nvPr/>
        </p:nvSpPr>
        <p:spPr>
          <a:xfrm>
            <a:off x="5682285" y="596775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0"/>
                </a:moveTo>
                <a:lnTo>
                  <a:pt x="0" y="276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72" name="bk object 872"/>
          <p:cNvSpPr/>
          <p:nvPr/>
        </p:nvSpPr>
        <p:spPr>
          <a:xfrm>
            <a:off x="5679923" y="5967756"/>
            <a:ext cx="2715" cy="2879"/>
          </a:xfrm>
          <a:custGeom>
            <a:avLst/>
            <a:gdLst/>
            <a:ahLst/>
            <a:cxnLst/>
            <a:rect l="l" t="t" r="r" b="b"/>
            <a:pathLst>
              <a:path w="3175" h="3175">
                <a:moveTo>
                  <a:pt x="2762" y="2762"/>
                </a:moveTo>
                <a:lnTo>
                  <a:pt x="0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73" name="bk object 873"/>
          <p:cNvSpPr/>
          <p:nvPr/>
        </p:nvSpPr>
        <p:spPr>
          <a:xfrm>
            <a:off x="5679923" y="5966115"/>
            <a:ext cx="2715" cy="1727"/>
          </a:xfrm>
          <a:custGeom>
            <a:avLst/>
            <a:gdLst/>
            <a:ahLst/>
            <a:cxnLst/>
            <a:rect l="l" t="t" r="r" b="b"/>
            <a:pathLst>
              <a:path w="3175" h="1904">
                <a:moveTo>
                  <a:pt x="0" y="1809"/>
                </a:moveTo>
                <a:lnTo>
                  <a:pt x="2762" y="0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74" name="bk object 874"/>
          <p:cNvSpPr/>
          <p:nvPr/>
        </p:nvSpPr>
        <p:spPr>
          <a:xfrm>
            <a:off x="5682284" y="5966114"/>
            <a:ext cx="0" cy="4607"/>
          </a:xfrm>
          <a:custGeom>
            <a:avLst/>
            <a:gdLst/>
            <a:ahLst/>
            <a:cxnLst/>
            <a:rect l="l" t="t" r="r" b="b"/>
            <a:pathLst>
              <a:path h="5079">
                <a:moveTo>
                  <a:pt x="-2743" y="2285"/>
                </a:moveTo>
                <a:lnTo>
                  <a:pt x="2743" y="2285"/>
                </a:lnTo>
              </a:path>
            </a:pathLst>
          </a:custGeom>
          <a:ln w="4571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75" name="bk object 875"/>
          <p:cNvSpPr/>
          <p:nvPr/>
        </p:nvSpPr>
        <p:spPr>
          <a:xfrm>
            <a:off x="5733109" y="5944520"/>
            <a:ext cx="39095" cy="63340"/>
          </a:xfrm>
          <a:custGeom>
            <a:avLst/>
            <a:gdLst/>
            <a:ahLst/>
            <a:cxnLst/>
            <a:rect l="l" t="t" r="r" b="b"/>
            <a:pathLst>
              <a:path w="45720" h="69850">
                <a:moveTo>
                  <a:pt x="45720" y="0"/>
                </a:moveTo>
                <a:lnTo>
                  <a:pt x="0" y="69532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76" name="bk object 876"/>
          <p:cNvSpPr/>
          <p:nvPr/>
        </p:nvSpPr>
        <p:spPr>
          <a:xfrm>
            <a:off x="6064687" y="6252181"/>
            <a:ext cx="0" cy="97889"/>
          </a:xfrm>
          <a:custGeom>
            <a:avLst/>
            <a:gdLst/>
            <a:ahLst/>
            <a:cxnLst/>
            <a:rect l="l" t="t" r="r" b="b"/>
            <a:pathLst>
              <a:path h="107950">
                <a:moveTo>
                  <a:pt x="0" y="0"/>
                </a:moveTo>
                <a:lnTo>
                  <a:pt x="0" y="107918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877" name="bk object 877"/>
          <p:cNvSpPr/>
          <p:nvPr/>
        </p:nvSpPr>
        <p:spPr>
          <a:xfrm>
            <a:off x="8035100" y="6252181"/>
            <a:ext cx="0" cy="212477"/>
          </a:xfrm>
          <a:custGeom>
            <a:avLst/>
            <a:gdLst/>
            <a:ahLst/>
            <a:cxnLst/>
            <a:rect l="l" t="t" r="r" b="b"/>
            <a:pathLst>
              <a:path h="234315">
                <a:moveTo>
                  <a:pt x="0" y="0"/>
                </a:moveTo>
                <a:lnTo>
                  <a:pt x="0" y="234124"/>
                </a:lnTo>
              </a:path>
            </a:pathLst>
          </a:custGeom>
          <a:ln w="5486">
            <a:solidFill>
              <a:srgbClr val="830000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39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39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1/16/2018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39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0219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90952">
        <a:defRPr>
          <a:latin typeface="+mn-lt"/>
          <a:ea typeface="+mn-ea"/>
          <a:cs typeface="+mn-cs"/>
        </a:defRPr>
      </a:lvl2pPr>
      <a:lvl3pPr marL="781903">
        <a:defRPr>
          <a:latin typeface="+mn-lt"/>
          <a:ea typeface="+mn-ea"/>
          <a:cs typeface="+mn-cs"/>
        </a:defRPr>
      </a:lvl3pPr>
      <a:lvl4pPr marL="1172855">
        <a:defRPr>
          <a:latin typeface="+mn-lt"/>
          <a:ea typeface="+mn-ea"/>
          <a:cs typeface="+mn-cs"/>
        </a:defRPr>
      </a:lvl4pPr>
      <a:lvl5pPr marL="1563807">
        <a:defRPr>
          <a:latin typeface="+mn-lt"/>
          <a:ea typeface="+mn-ea"/>
          <a:cs typeface="+mn-cs"/>
        </a:defRPr>
      </a:lvl5pPr>
      <a:lvl6pPr marL="1954759">
        <a:defRPr>
          <a:latin typeface="+mn-lt"/>
          <a:ea typeface="+mn-ea"/>
          <a:cs typeface="+mn-cs"/>
        </a:defRPr>
      </a:lvl6pPr>
      <a:lvl7pPr marL="2345710">
        <a:defRPr>
          <a:latin typeface="+mn-lt"/>
          <a:ea typeface="+mn-ea"/>
          <a:cs typeface="+mn-cs"/>
        </a:defRPr>
      </a:lvl7pPr>
      <a:lvl8pPr marL="2736662">
        <a:defRPr>
          <a:latin typeface="+mn-lt"/>
          <a:ea typeface="+mn-ea"/>
          <a:cs typeface="+mn-cs"/>
        </a:defRPr>
      </a:lvl8pPr>
      <a:lvl9pPr marL="3127614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90952">
        <a:defRPr>
          <a:latin typeface="+mn-lt"/>
          <a:ea typeface="+mn-ea"/>
          <a:cs typeface="+mn-cs"/>
        </a:defRPr>
      </a:lvl2pPr>
      <a:lvl3pPr marL="781903">
        <a:defRPr>
          <a:latin typeface="+mn-lt"/>
          <a:ea typeface="+mn-ea"/>
          <a:cs typeface="+mn-cs"/>
        </a:defRPr>
      </a:lvl3pPr>
      <a:lvl4pPr marL="1172855">
        <a:defRPr>
          <a:latin typeface="+mn-lt"/>
          <a:ea typeface="+mn-ea"/>
          <a:cs typeface="+mn-cs"/>
        </a:defRPr>
      </a:lvl4pPr>
      <a:lvl5pPr marL="1563807">
        <a:defRPr>
          <a:latin typeface="+mn-lt"/>
          <a:ea typeface="+mn-ea"/>
          <a:cs typeface="+mn-cs"/>
        </a:defRPr>
      </a:lvl5pPr>
      <a:lvl6pPr marL="1954759">
        <a:defRPr>
          <a:latin typeface="+mn-lt"/>
          <a:ea typeface="+mn-ea"/>
          <a:cs typeface="+mn-cs"/>
        </a:defRPr>
      </a:lvl6pPr>
      <a:lvl7pPr marL="2345710">
        <a:defRPr>
          <a:latin typeface="+mn-lt"/>
          <a:ea typeface="+mn-ea"/>
          <a:cs typeface="+mn-cs"/>
        </a:defRPr>
      </a:lvl7pPr>
      <a:lvl8pPr marL="2736662">
        <a:defRPr>
          <a:latin typeface="+mn-lt"/>
          <a:ea typeface="+mn-ea"/>
          <a:cs typeface="+mn-cs"/>
        </a:defRPr>
      </a:lvl8pPr>
      <a:lvl9pPr marL="3127614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eeso.kim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la1MWe-L9OiZNXKvAQyQJAgf1m6EPEyE/view?usp=sharing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8le-elPSGgw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meesokim/spc1000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88E94-2E41-4EBB-97FB-683FB8DDF3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US" altLang="ko-KR" sz="4000" dirty="0"/>
              <a:t>SPC-1000</a:t>
            </a:r>
            <a:r>
              <a:rPr lang="ko-KR" altLang="en-US" sz="4000" dirty="0"/>
              <a:t>을 위한</a:t>
            </a:r>
            <a:br>
              <a:rPr lang="en-US" altLang="ko-KR" sz="4000" dirty="0"/>
            </a:br>
            <a:r>
              <a:rPr lang="ko-KR" altLang="en-US" sz="4000" dirty="0" err="1"/>
              <a:t>라즈베리파이</a:t>
            </a:r>
            <a:r>
              <a:rPr lang="ko-KR" altLang="en-US" sz="4000" dirty="0"/>
              <a:t> 확장박스</a:t>
            </a:r>
            <a:br>
              <a:rPr lang="en-US" altLang="ko-KR" sz="4000" dirty="0"/>
            </a:br>
            <a:r>
              <a:rPr lang="ko-KR" altLang="en-US" sz="4000" dirty="0"/>
              <a:t>자작방법 </a:t>
            </a:r>
            <a:r>
              <a:rPr lang="en-US" altLang="ko-KR" sz="4000" dirty="0"/>
              <a:t> (V0.5 </a:t>
            </a:r>
            <a:r>
              <a:rPr lang="ko-KR" altLang="en-US" sz="4000" dirty="0"/>
              <a:t>버전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0360B5-1F81-4B03-8062-112D01F9C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79875"/>
            <a:ext cx="6858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2018.1.16</a:t>
            </a:r>
          </a:p>
          <a:p>
            <a:endParaRPr lang="en-US" altLang="ko-KR" dirty="0"/>
          </a:p>
          <a:p>
            <a:r>
              <a:rPr lang="ko-KR" altLang="en-US" dirty="0"/>
              <a:t>남극탐험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meeso.kim@gmail.com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794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4410C2-15EE-434A-B7AA-7EDBAA9E33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68" t="5911" r="17809" b="23888"/>
          <a:stretch/>
        </p:blipFill>
        <p:spPr>
          <a:xfrm>
            <a:off x="1515966" y="846875"/>
            <a:ext cx="6398792" cy="55682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1FEFD7-211E-4B9D-9681-8B6F3126878B}"/>
              </a:ext>
            </a:extLst>
          </p:cNvPr>
          <p:cNvSpPr txBox="1"/>
          <p:nvPr/>
        </p:nvSpPr>
        <p:spPr>
          <a:xfrm>
            <a:off x="3087458" y="40640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남땜</a:t>
            </a:r>
            <a:r>
              <a:rPr lang="ko-KR" altLang="en-US" dirty="0"/>
              <a:t> </a:t>
            </a:r>
            <a:r>
              <a:rPr lang="ko-KR" altLang="en-US" dirty="0" err="1"/>
              <a:t>완료시</a:t>
            </a:r>
            <a:r>
              <a:rPr lang="ko-KR" altLang="en-US" dirty="0"/>
              <a:t> 예</a:t>
            </a:r>
          </a:p>
        </p:txBody>
      </p:sp>
    </p:spTree>
    <p:extLst>
      <p:ext uri="{BB962C8B-B14F-4D97-AF65-F5344CB8AC3E}">
        <p14:creationId xmlns:p14="http://schemas.microsoft.com/office/powerpoint/2010/main" val="2076889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40CF1C-E523-43B5-A905-AF69EBBE0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실기와의 연결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ADDAC4-7D95-4BE5-A539-4AED701B50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</a:blip>
          <a:srcRect l="3509" t="6546" r="3964" b="6175"/>
          <a:stretch/>
        </p:blipFill>
        <p:spPr>
          <a:xfrm rot="5400000">
            <a:off x="57150" y="2459040"/>
            <a:ext cx="4521201" cy="29844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1B0332-E8A4-4AF6-8FCC-F86CAB21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733925" y="3771496"/>
            <a:ext cx="2857500" cy="19431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F3E812F-0E82-4DB0-B7CB-D1DC56372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68" t="5911" r="17809" b="23888"/>
          <a:stretch/>
        </p:blipFill>
        <p:spPr>
          <a:xfrm rot="168309">
            <a:off x="5765054" y="3898690"/>
            <a:ext cx="1721980" cy="149848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49AB423-C13C-4E80-9BAD-B5C4804FC0D0}"/>
              </a:ext>
            </a:extLst>
          </p:cNvPr>
          <p:cNvGrpSpPr/>
          <p:nvPr/>
        </p:nvGrpSpPr>
        <p:grpSpPr>
          <a:xfrm>
            <a:off x="6375399" y="2063275"/>
            <a:ext cx="806451" cy="1173160"/>
            <a:chOff x="6527799" y="3506790"/>
            <a:chExt cx="1943100" cy="285750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10A40EB-E151-4C04-8B03-98B3D4627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070599" y="3963990"/>
              <a:ext cx="2857500" cy="19431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50F9257-EFF1-4D56-AFA4-21816E9B9F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668" t="5911" r="17809" b="23888"/>
            <a:stretch/>
          </p:blipFill>
          <p:spPr>
            <a:xfrm rot="5568309">
              <a:off x="6648074" y="4495861"/>
              <a:ext cx="1721980" cy="1498482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1C4801-AC29-42CF-80A1-E846ACC709A8}"/>
              </a:ext>
            </a:extLst>
          </p:cNvPr>
          <p:cNvSpPr/>
          <p:nvPr/>
        </p:nvSpPr>
        <p:spPr>
          <a:xfrm>
            <a:off x="3676650" y="2532374"/>
            <a:ext cx="3433894" cy="4838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3A6EA06-3245-4C49-9E09-F06F7B12CF5C}"/>
              </a:ext>
            </a:extLst>
          </p:cNvPr>
          <p:cNvCxnSpPr/>
          <p:nvPr/>
        </p:nvCxnSpPr>
        <p:spPr>
          <a:xfrm>
            <a:off x="3676650" y="2532374"/>
            <a:ext cx="343389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AE9649-7E9D-4057-B75C-F8F31C68E4EA}"/>
              </a:ext>
            </a:extLst>
          </p:cNvPr>
          <p:cNvSpPr txBox="1"/>
          <p:nvPr/>
        </p:nvSpPr>
        <p:spPr>
          <a:xfrm>
            <a:off x="3878336" y="5937812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확장버스의 연결은 </a:t>
            </a:r>
            <a:r>
              <a:rPr lang="en-US" altLang="ko-KR" dirty="0"/>
              <a:t>2x17pin IDC </a:t>
            </a:r>
            <a:r>
              <a:rPr lang="ko-KR" altLang="en-US" dirty="0"/>
              <a:t>케이블</a:t>
            </a:r>
            <a:endParaRPr lang="en-US" altLang="ko-KR" dirty="0"/>
          </a:p>
          <a:p>
            <a:r>
              <a:rPr lang="en-US" altLang="ko-KR" dirty="0"/>
              <a:t> 5.25</a:t>
            </a:r>
            <a:r>
              <a:rPr lang="ko-KR" altLang="en-US" dirty="0" err="1"/>
              <a:t>ㅇ인치</a:t>
            </a:r>
            <a:r>
              <a:rPr lang="ko-KR" altLang="en-US" dirty="0"/>
              <a:t> </a:t>
            </a:r>
            <a:r>
              <a:rPr lang="en-US" altLang="ko-KR" dirty="0"/>
              <a:t>IDC </a:t>
            </a:r>
            <a:r>
              <a:rPr lang="ko-KR" altLang="en-US" dirty="0" err="1"/>
              <a:t>케이블중</a:t>
            </a:r>
            <a:r>
              <a:rPr lang="ko-KR" altLang="en-US" dirty="0"/>
              <a:t> 중간에 꼬인 것은 사용 못함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F5288-1176-46E5-B2E6-C3839A72333C}"/>
              </a:ext>
            </a:extLst>
          </p:cNvPr>
          <p:cNvSpPr txBox="1"/>
          <p:nvPr/>
        </p:nvSpPr>
        <p:spPr>
          <a:xfrm>
            <a:off x="4572000" y="1350335"/>
            <a:ext cx="439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 </a:t>
            </a:r>
            <a:r>
              <a:rPr lang="ko-KR" altLang="en-US" dirty="0" err="1"/>
              <a:t>라즈베리파이는</a:t>
            </a:r>
            <a:r>
              <a:rPr lang="ko-KR" altLang="en-US" dirty="0"/>
              <a:t> </a:t>
            </a:r>
            <a:r>
              <a:rPr lang="en-US" altLang="ko-KR" dirty="0"/>
              <a:t>Zero/2/3 </a:t>
            </a:r>
            <a:r>
              <a:rPr lang="ko-KR" altLang="en-US" dirty="0"/>
              <a:t>모두 지원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505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499395F-7BD9-4552-B26B-D3203C616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481" y="4161387"/>
            <a:ext cx="3107637" cy="233148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5949AE-F24A-4184-BFC4-E1AB9B317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950" y="1530868"/>
            <a:ext cx="3107637" cy="23314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F4342F-E1FB-4C14-97E7-075173E2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949" y="4161386"/>
            <a:ext cx="3107638" cy="23314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41BD47-4CE9-4428-B52A-DBDE76E4B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481" y="1530867"/>
            <a:ext cx="3107638" cy="2331487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75F0C86E-A3AE-4569-8644-9FD76A07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실기 장착 예</a:t>
            </a:r>
          </a:p>
        </p:txBody>
      </p:sp>
    </p:spTree>
    <p:extLst>
      <p:ext uri="{BB962C8B-B14F-4D97-AF65-F5344CB8AC3E}">
        <p14:creationId xmlns:p14="http://schemas.microsoft.com/office/powerpoint/2010/main" val="162746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3AD3A-C513-4A7C-A796-5332301BC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MicroSD</a:t>
            </a:r>
            <a:r>
              <a:rPr lang="ko-KR" altLang="en-US" dirty="0"/>
              <a:t>카드의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A3A13-671C-49AF-9AF6-AFC24F81F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Raspberry Pi </a:t>
            </a:r>
            <a:r>
              <a:rPr lang="ko-KR" altLang="en-US" dirty="0"/>
              <a:t>구동파일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Kernel8-32.img</a:t>
            </a:r>
          </a:p>
          <a:p>
            <a:pPr lvl="2"/>
            <a:r>
              <a:rPr lang="en-US" altLang="ko-KR" dirty="0"/>
              <a:t>Bare Metal </a:t>
            </a:r>
            <a:r>
              <a:rPr lang="ko-KR" altLang="en-US" dirty="0"/>
              <a:t>기반 </a:t>
            </a:r>
            <a:r>
              <a:rPr lang="en-US" altLang="ko-KR" dirty="0"/>
              <a:t>Extension Box </a:t>
            </a:r>
            <a:r>
              <a:rPr lang="ko-KR" altLang="en-US" dirty="0"/>
              <a:t>구현코드</a:t>
            </a:r>
            <a:endParaRPr lang="en-US" altLang="ko-KR" dirty="0"/>
          </a:p>
          <a:p>
            <a:pPr lvl="1"/>
            <a:r>
              <a:rPr lang="en-US" altLang="ko-KR" dirty="0" err="1"/>
              <a:t>Start.elf</a:t>
            </a:r>
            <a:endParaRPr lang="en-US" altLang="ko-KR" dirty="0"/>
          </a:p>
          <a:p>
            <a:pPr lvl="1"/>
            <a:r>
              <a:rPr lang="en-US" altLang="ko-KR" dirty="0"/>
              <a:t>Fixup.dat</a:t>
            </a:r>
          </a:p>
          <a:p>
            <a:pPr lvl="1"/>
            <a:r>
              <a:rPr lang="en-US" altLang="ko-KR" dirty="0" err="1"/>
              <a:t>Bootcode.bin</a:t>
            </a:r>
            <a:endParaRPr lang="en-US" altLang="ko-KR" dirty="0"/>
          </a:p>
          <a:p>
            <a:pPr lvl="1"/>
            <a:r>
              <a:rPr lang="en-US" altLang="ko-KR" dirty="0"/>
              <a:t>Config.txt</a:t>
            </a:r>
          </a:p>
          <a:p>
            <a:r>
              <a:rPr lang="en-US" altLang="ko-KR" dirty="0"/>
              <a:t>SPC1000 </a:t>
            </a:r>
            <a:r>
              <a:rPr lang="ko-KR" altLang="en-US" dirty="0"/>
              <a:t>구동파일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00"/>
                </a:solidFill>
              </a:rPr>
              <a:t>Spc1000.bin</a:t>
            </a:r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0xCB00</a:t>
            </a:r>
            <a:r>
              <a:rPr lang="ko-KR" altLang="en-US" b="1" dirty="0">
                <a:solidFill>
                  <a:srgbClr val="FF0000"/>
                </a:solidFill>
              </a:rPr>
              <a:t>부터 로딩되어 실행되는 </a:t>
            </a:r>
            <a:r>
              <a:rPr lang="ko-KR" altLang="en-US" b="1" dirty="0" err="1">
                <a:solidFill>
                  <a:srgbClr val="FF0000"/>
                </a:solidFill>
              </a:rPr>
              <a:t>런처</a:t>
            </a:r>
            <a:r>
              <a:rPr lang="ko-KR" altLang="en-US" b="1" dirty="0">
                <a:solidFill>
                  <a:srgbClr val="FF0000"/>
                </a:solidFill>
              </a:rPr>
              <a:t> 바이너리 코드</a:t>
            </a:r>
            <a:endParaRPr lang="en-US" altLang="ko-KR" b="1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*.tap;*.</a:t>
            </a:r>
            <a:r>
              <a:rPr lang="en-US" altLang="ko-KR" dirty="0" err="1"/>
              <a:t>cas</a:t>
            </a:r>
            <a:r>
              <a:rPr lang="en-US" altLang="ko-KR" dirty="0"/>
              <a:t> </a:t>
            </a:r>
            <a:r>
              <a:rPr lang="ko-KR" altLang="en-US" dirty="0"/>
              <a:t>프로그램 파일들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 </a:t>
            </a:r>
            <a:r>
              <a:rPr lang="en-US" altLang="ko-KR" dirty="0"/>
              <a:t>zip </a:t>
            </a:r>
            <a:r>
              <a:rPr lang="ko-KR" altLang="en-US" dirty="0"/>
              <a:t>파일을 풀어서 </a:t>
            </a:r>
            <a:r>
              <a:rPr lang="en-US" altLang="ko-KR" dirty="0"/>
              <a:t>FAT</a:t>
            </a:r>
            <a:r>
              <a:rPr lang="ko-KR" altLang="en-US" dirty="0"/>
              <a:t>으로 포맷된 </a:t>
            </a:r>
            <a:r>
              <a:rPr lang="en-US" altLang="ko-KR" dirty="0"/>
              <a:t>MicroSD</a:t>
            </a:r>
            <a:r>
              <a:rPr lang="ko-KR" altLang="en-US" dirty="0"/>
              <a:t>에 복사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https://drive.google.com/file/d/1la1MWe-L9OiZNXKvAQyQJAgf1m6EPEyE/view?usp=sharing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0418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61A34-32E5-41E1-A555-EDF4EF2E1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실제 동작하는 모습</a:t>
            </a:r>
          </a:p>
        </p:txBody>
      </p:sp>
      <p:pic>
        <p:nvPicPr>
          <p:cNvPr id="4" name="온라인 미디어 3">
            <a:hlinkClick r:id="" action="ppaction://media"/>
            <a:extLst>
              <a:ext uri="{FF2B5EF4-FFF2-40B4-BE49-F238E27FC236}">
                <a16:creationId xmlns:a16="http://schemas.microsoft.com/office/drawing/2014/main" id="{35D72895-158D-4D0A-BA04-BE5C9436C37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40196" y="1690689"/>
            <a:ext cx="5968260" cy="44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7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6E2847-F3D7-49F3-BF94-1D393405C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프로그램 관련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D563FD-D59C-4A61-B5C2-B8DE89F0D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소스코드는  </a:t>
            </a:r>
            <a:r>
              <a:rPr lang="en-US" altLang="ko-KR" dirty="0"/>
              <a:t>github.com</a:t>
            </a:r>
            <a:r>
              <a:rPr lang="ko-KR" altLang="en-US" dirty="0"/>
              <a:t>에 공개됩니다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http://github.com/meesokim/spc1000</a:t>
            </a:r>
            <a:endParaRPr lang="en-US" altLang="ko-KR" dirty="0"/>
          </a:p>
          <a:p>
            <a:r>
              <a:rPr lang="ko-KR" altLang="en-US" dirty="0"/>
              <a:t>향후 개선되는 코드 역시 공개자료가 될 것입니다</a:t>
            </a:r>
            <a:r>
              <a:rPr lang="en-US" altLang="ko-KR" dirty="0"/>
              <a:t>. </a:t>
            </a:r>
            <a:r>
              <a:rPr lang="ko-KR" altLang="en-US" dirty="0"/>
              <a:t>오픈소스 라이센스는 </a:t>
            </a:r>
            <a:r>
              <a:rPr lang="en-US" altLang="ko-KR" dirty="0"/>
              <a:t>GPL2 </a:t>
            </a:r>
            <a:r>
              <a:rPr lang="ko-KR" altLang="en-US" dirty="0"/>
              <a:t>입니다</a:t>
            </a:r>
            <a:r>
              <a:rPr lang="en-US" altLang="ko-KR" dirty="0"/>
              <a:t>. </a:t>
            </a:r>
            <a:r>
              <a:rPr lang="ko-KR" altLang="en-US" dirty="0"/>
              <a:t>따라서 본 코드를 기반으로 수정된 경우에 반드시 오픈소스로 공개해주시면 감사하겠습니다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484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E876C9-41FB-43FB-9FBD-EBF593B5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u="sng" dirty="0"/>
              <a:t>앞으로의 개선계획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D99F07-A54E-4786-84E0-480E0D0D0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load </a:t>
            </a:r>
            <a:r>
              <a:rPr lang="ko-KR" altLang="en-US" dirty="0"/>
              <a:t>명령만 지원되고 있습니다</a:t>
            </a:r>
            <a:r>
              <a:rPr lang="en-US" altLang="ko-KR" dirty="0"/>
              <a:t>. </a:t>
            </a:r>
            <a:r>
              <a:rPr lang="ko-KR" altLang="en-US" dirty="0"/>
              <a:t>향후 </a:t>
            </a:r>
            <a:r>
              <a:rPr lang="en-US" altLang="ko-KR" dirty="0"/>
              <a:t>save </a:t>
            </a:r>
            <a:r>
              <a:rPr lang="ko-KR" altLang="en-US" dirty="0"/>
              <a:t>명령으로 테이프 대신 </a:t>
            </a:r>
            <a:r>
              <a:rPr lang="en-US" altLang="ko-KR" dirty="0"/>
              <a:t>.tap </a:t>
            </a:r>
            <a:r>
              <a:rPr lang="ko-KR" altLang="en-US" dirty="0"/>
              <a:t>파일로 저장</a:t>
            </a:r>
            <a:r>
              <a:rPr lang="en-US" altLang="ko-KR" dirty="0"/>
              <a:t>. </a:t>
            </a:r>
            <a:r>
              <a:rPr lang="ko-KR" altLang="en-US" dirty="0"/>
              <a:t>테이프 </a:t>
            </a:r>
            <a:r>
              <a:rPr lang="ko-KR" altLang="en-US" dirty="0" err="1"/>
              <a:t>데크나</a:t>
            </a:r>
            <a:r>
              <a:rPr lang="ko-KR" altLang="en-US" dirty="0"/>
              <a:t> 직접 작성한 베이직 프로그램을 저장하는 기능</a:t>
            </a:r>
            <a:r>
              <a:rPr lang="en-US" altLang="ko-KR" dirty="0"/>
              <a:t>. save "test"</a:t>
            </a:r>
            <a:r>
              <a:rPr lang="ko-KR" altLang="en-US" dirty="0"/>
              <a:t>로 입력하면 확장박스에 </a:t>
            </a:r>
            <a:r>
              <a:rPr lang="en-US" altLang="ko-KR" dirty="0" err="1"/>
              <a:t>test.tap</a:t>
            </a:r>
            <a:r>
              <a:rPr lang="en-US" altLang="ko-KR" dirty="0"/>
              <a:t> </a:t>
            </a:r>
            <a:r>
              <a:rPr lang="ko-KR" altLang="en-US" dirty="0"/>
              <a:t>파일로 저장하도록 하려고 합니다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CP/M </a:t>
            </a:r>
            <a:r>
              <a:rPr lang="ko-KR" altLang="en-US" dirty="0"/>
              <a:t>포팅을 통하여 </a:t>
            </a:r>
            <a:r>
              <a:rPr lang="en-US" altLang="ko-KR" dirty="0"/>
              <a:t>CP/M </a:t>
            </a:r>
            <a:r>
              <a:rPr lang="ko-KR" altLang="en-US" dirty="0" err="1"/>
              <a:t>머신으로</a:t>
            </a:r>
            <a:r>
              <a:rPr lang="ko-KR" altLang="en-US" dirty="0"/>
              <a:t> 활용</a:t>
            </a:r>
            <a:r>
              <a:rPr lang="en-US" altLang="ko-KR" dirty="0"/>
              <a:t>. </a:t>
            </a:r>
            <a:r>
              <a:rPr lang="ko-KR" altLang="en-US" dirty="0"/>
              <a:t>최대한 </a:t>
            </a:r>
            <a:r>
              <a:rPr lang="en-US" altLang="ko-KR" dirty="0"/>
              <a:t>FDD</a:t>
            </a:r>
            <a:r>
              <a:rPr lang="ko-KR" altLang="en-US" dirty="0"/>
              <a:t>와 동일한 방식을 유지하고 </a:t>
            </a:r>
            <a:r>
              <a:rPr lang="en-US" altLang="ko-KR" dirty="0"/>
              <a:t>4</a:t>
            </a:r>
            <a:r>
              <a:rPr lang="ko-KR" altLang="en-US" dirty="0"/>
              <a:t>개의 디스크를 같이 쓸 수 있도록 함</a:t>
            </a:r>
            <a:r>
              <a:rPr lang="en-US" altLang="ko-KR" dirty="0"/>
              <a:t>. </a:t>
            </a:r>
            <a:r>
              <a:rPr lang="ko-KR" altLang="en-US" dirty="0"/>
              <a:t>이것은 사실 구현해서 </a:t>
            </a:r>
            <a:r>
              <a:rPr lang="ko-KR" altLang="en-US" dirty="0" err="1"/>
              <a:t>뭐에</a:t>
            </a:r>
            <a:r>
              <a:rPr lang="ko-KR" altLang="en-US" dirty="0"/>
              <a:t> 쓸 것인지 의문이지만</a:t>
            </a:r>
            <a:r>
              <a:rPr lang="en-US" altLang="ko-KR" dirty="0"/>
              <a:t>, SIM-80</a:t>
            </a:r>
            <a:r>
              <a:rPr lang="ko-KR" altLang="en-US" dirty="0"/>
              <a:t>과 같이 </a:t>
            </a:r>
            <a:r>
              <a:rPr lang="en-US" altLang="ko-KR" dirty="0"/>
              <a:t>CP/M </a:t>
            </a:r>
            <a:r>
              <a:rPr lang="ko-KR" altLang="en-US" dirty="0"/>
              <a:t>에뮬레이터와 유사한 형태로 동작할 수 있게 해볼 생각입니다</a:t>
            </a:r>
            <a:r>
              <a:rPr lang="en-US" altLang="ko-KR" dirty="0"/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VDP </a:t>
            </a:r>
            <a:r>
              <a:rPr lang="ko-KR" altLang="en-US" dirty="0"/>
              <a:t>박스 기능 구현으로 몇 </a:t>
            </a:r>
            <a:r>
              <a:rPr lang="ko-KR" altLang="en-US" dirty="0" err="1"/>
              <a:t>개되지</a:t>
            </a:r>
            <a:r>
              <a:rPr lang="ko-KR" altLang="en-US" dirty="0"/>
              <a:t> 않는 </a:t>
            </a:r>
            <a:r>
              <a:rPr lang="en-US" altLang="ko-KR" dirty="0"/>
              <a:t>MSX </a:t>
            </a:r>
            <a:r>
              <a:rPr lang="ko-KR" altLang="en-US" dirty="0"/>
              <a:t>포팅 게임을 지원</a:t>
            </a:r>
            <a:r>
              <a:rPr lang="en-US" altLang="ko-KR" dirty="0"/>
              <a:t>. </a:t>
            </a:r>
            <a:r>
              <a:rPr lang="ko-KR" altLang="en-US" dirty="0"/>
              <a:t>이거 구현해서 어디다 쓰려고</a:t>
            </a:r>
            <a:r>
              <a:rPr lang="en-US" altLang="ko-KR" dirty="0"/>
              <a:t>...</a:t>
            </a:r>
          </a:p>
          <a:p>
            <a:pPr>
              <a:lnSpc>
                <a:spcPct val="120000"/>
              </a:lnSpc>
            </a:pP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 err="1"/>
              <a:t>베어메탈</a:t>
            </a:r>
            <a:r>
              <a:rPr lang="ko-KR" altLang="en-US" dirty="0"/>
              <a:t> 에뮬레이터와 연동하여 실기 키보드를 에뮬레이터 키보드로 사용 </a:t>
            </a:r>
            <a:r>
              <a:rPr lang="en-US" altLang="ko-KR" dirty="0"/>
              <a:t>(</a:t>
            </a:r>
            <a:r>
              <a:rPr lang="ko-KR" altLang="en-US" dirty="0"/>
              <a:t>별 의미는 없으나 실기보다 더 깨끗한 화면을 제공</a:t>
            </a:r>
            <a:r>
              <a:rPr lang="en-US" altLang="ko-KR" dirty="0"/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USB </a:t>
            </a:r>
            <a:r>
              <a:rPr lang="ko-KR" altLang="en-US" dirty="0"/>
              <a:t>시리얼 또는 </a:t>
            </a:r>
            <a:r>
              <a:rPr lang="en-US" altLang="ko-KR" dirty="0"/>
              <a:t>Bluetooth UART</a:t>
            </a:r>
            <a:r>
              <a:rPr lang="ko-KR" altLang="en-US" dirty="0"/>
              <a:t>를 통한 </a:t>
            </a:r>
            <a:r>
              <a:rPr lang="en-US" altLang="ko-KR" dirty="0"/>
              <a:t>PC </a:t>
            </a:r>
            <a:r>
              <a:rPr lang="ko-KR" altLang="en-US" dirty="0"/>
              <a:t>통신 </a:t>
            </a:r>
            <a:r>
              <a:rPr lang="en-US" altLang="ko-KR" dirty="0"/>
              <a:t>(</a:t>
            </a:r>
            <a:r>
              <a:rPr lang="ko-KR" altLang="en-US" dirty="0" err="1"/>
              <a:t>로드런너님</a:t>
            </a:r>
            <a:r>
              <a:rPr lang="ko-KR" altLang="en-US" dirty="0"/>
              <a:t> 아이디어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50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428AF-19EC-4D85-82A5-C3974F60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준비물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2E1BAB-6BD0-4DBB-9001-6832707B2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SPC-1000 </a:t>
            </a:r>
            <a:r>
              <a:rPr lang="ko-KR" altLang="en-US" dirty="0"/>
              <a:t>본체</a:t>
            </a:r>
            <a:endParaRPr lang="en-US" altLang="ko-KR" dirty="0"/>
          </a:p>
          <a:p>
            <a:pPr lvl="1"/>
            <a:r>
              <a:rPr lang="en-US" altLang="ko-KR" dirty="0"/>
              <a:t>34</a:t>
            </a:r>
            <a:r>
              <a:rPr lang="ko-KR" altLang="en-US" dirty="0"/>
              <a:t>핀 확장버스 연결용 케이블</a:t>
            </a:r>
            <a:endParaRPr lang="en-US" altLang="ko-KR" dirty="0"/>
          </a:p>
          <a:p>
            <a:r>
              <a:rPr lang="ko-KR" altLang="en-US" dirty="0" err="1"/>
              <a:t>라즈베리파이</a:t>
            </a:r>
            <a:endParaRPr lang="en-US" altLang="ko-KR" dirty="0"/>
          </a:p>
          <a:p>
            <a:pPr lvl="1"/>
            <a:r>
              <a:rPr lang="ko-KR" altLang="en-US" dirty="0"/>
              <a:t>시중에 판매되는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Zero, 2, 3 </a:t>
            </a:r>
            <a:r>
              <a:rPr lang="ko-KR" altLang="en-US" dirty="0"/>
              <a:t>중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r>
              <a:rPr lang="en-US" altLang="ko-KR" dirty="0"/>
              <a:t>MicroSD </a:t>
            </a:r>
            <a:r>
              <a:rPr lang="ko-KR" altLang="en-US" dirty="0"/>
              <a:t>카드 </a:t>
            </a:r>
            <a:r>
              <a:rPr lang="en-US" altLang="ko-KR" dirty="0"/>
              <a:t>(2GMB </a:t>
            </a:r>
            <a:r>
              <a:rPr lang="ko-KR" altLang="en-US" dirty="0"/>
              <a:t>이상이면 무난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확장박스 보드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534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DB09B-5860-4BF0-A29B-3F996C0E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확장박스 자작시 준비물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D7F8C1-CE65-4D91-8DF9-D833E26B5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SPC-100 Extension Box V0.5 </a:t>
            </a:r>
            <a:r>
              <a:rPr lang="ko-KR" altLang="en-US" dirty="0"/>
              <a:t>보드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74HC245N (74LVC245 / 74LS245 </a:t>
            </a:r>
            <a:r>
              <a:rPr lang="ko-KR" altLang="en-US" dirty="0"/>
              <a:t>모두 가능</a:t>
            </a:r>
            <a:r>
              <a:rPr lang="en-US" altLang="ko-KR" dirty="0"/>
              <a:t>) 2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20pin </a:t>
            </a:r>
            <a:r>
              <a:rPr lang="ko-KR" altLang="en-US" dirty="0"/>
              <a:t>소켓 </a:t>
            </a:r>
            <a:r>
              <a:rPr lang="en-US" altLang="ko-KR" dirty="0"/>
              <a:t>(</a:t>
            </a:r>
            <a:r>
              <a:rPr lang="ko-KR" altLang="en-US" dirty="0"/>
              <a:t>소켓을 쓰지 않으면 잘 동작 안함</a:t>
            </a:r>
            <a:r>
              <a:rPr lang="en-US" altLang="ko-KR"/>
              <a:t>)</a:t>
            </a:r>
            <a:endParaRPr lang="en-US" altLang="ko-KR" dirty="0"/>
          </a:p>
          <a:p>
            <a:r>
              <a:rPr lang="en-US" altLang="ko-KR" dirty="0"/>
              <a:t>40</a:t>
            </a:r>
            <a:r>
              <a:rPr lang="ko-KR" altLang="en-US" dirty="0"/>
              <a:t>핀 </a:t>
            </a:r>
            <a:r>
              <a:rPr lang="en-US" altLang="ko-KR" dirty="0"/>
              <a:t>female connector (2.54mm </a:t>
            </a:r>
            <a:r>
              <a:rPr lang="ko-KR" altLang="en-US" dirty="0"/>
              <a:t>간격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en-US" altLang="ko-KR" dirty="0"/>
              <a:t>34</a:t>
            </a:r>
            <a:r>
              <a:rPr lang="ko-KR" altLang="en-US" dirty="0"/>
              <a:t>핀 </a:t>
            </a:r>
            <a:r>
              <a:rPr lang="en-US" altLang="ko-KR" dirty="0"/>
              <a:t>male IDC connector (2.54mm</a:t>
            </a:r>
            <a:r>
              <a:rPr lang="ko-KR" altLang="en-US" dirty="0"/>
              <a:t>간격</a:t>
            </a:r>
            <a:r>
              <a:rPr lang="en-US" altLang="ko-KR" dirty="0"/>
              <a:t>) 1</a:t>
            </a:r>
            <a:r>
              <a:rPr lang="ko-KR" altLang="en-US" dirty="0"/>
              <a:t>개</a:t>
            </a:r>
            <a:endParaRPr lang="en-US" altLang="ko-KR" dirty="0"/>
          </a:p>
          <a:p>
            <a:r>
              <a:rPr lang="ko-KR" altLang="en-US" dirty="0"/>
              <a:t>오류 수정을 위한 실뜨기용 전선</a:t>
            </a:r>
            <a:endParaRPr lang="en-US" altLang="ko-KR" dirty="0"/>
          </a:p>
          <a:p>
            <a:r>
              <a:rPr lang="en-US" altLang="ko-KR" dirty="0"/>
              <a:t>34</a:t>
            </a:r>
            <a:r>
              <a:rPr lang="ko-KR" altLang="en-US" dirty="0"/>
              <a:t>핀 </a:t>
            </a:r>
            <a:r>
              <a:rPr lang="en-US" altLang="ko-KR" dirty="0"/>
              <a:t>5.25 FDD </a:t>
            </a:r>
            <a:r>
              <a:rPr lang="ko-KR" altLang="en-US" dirty="0"/>
              <a:t>연결선</a:t>
            </a:r>
            <a:endParaRPr lang="en-US" altLang="ko-KR" dirty="0"/>
          </a:p>
          <a:p>
            <a:pPr lvl="1"/>
            <a:r>
              <a:rPr lang="ko-KR" altLang="en-US" dirty="0"/>
              <a:t>양끝이 </a:t>
            </a:r>
            <a:r>
              <a:rPr lang="ko-KR" altLang="en-US" dirty="0" err="1"/>
              <a:t>카드엣지</a:t>
            </a:r>
            <a:r>
              <a:rPr lang="en-US" altLang="ko-KR" dirty="0"/>
              <a:t>/IDC </a:t>
            </a:r>
            <a:r>
              <a:rPr lang="ko-KR" altLang="en-US" dirty="0" err="1"/>
              <a:t>암단자인</a:t>
            </a:r>
            <a:r>
              <a:rPr lang="ko-KR" altLang="en-US" dirty="0"/>
              <a:t> </a:t>
            </a:r>
            <a:r>
              <a:rPr lang="en-US" altLang="ko-KR" dirty="0"/>
              <a:t>flat </a:t>
            </a:r>
            <a:r>
              <a:rPr lang="ko-KR" altLang="en-US" dirty="0"/>
              <a:t>케이블</a:t>
            </a:r>
            <a:endParaRPr lang="en-US" altLang="ko-KR" dirty="0"/>
          </a:p>
          <a:p>
            <a:pPr lvl="1"/>
            <a:r>
              <a:rPr lang="en-US" altLang="ko-KR" dirty="0"/>
              <a:t>PC</a:t>
            </a:r>
            <a:r>
              <a:rPr lang="ko-KR" altLang="en-US" dirty="0"/>
              <a:t>에서 쓰는 </a:t>
            </a:r>
            <a:r>
              <a:rPr lang="en-US" altLang="ko-KR" dirty="0"/>
              <a:t>FDD </a:t>
            </a:r>
            <a:r>
              <a:rPr lang="ko-KR" altLang="en-US" dirty="0"/>
              <a:t>케이블은 끝이 꼬인 경우가 있으며 이경우에는 사용하지 못함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b="1" dirty="0" err="1">
                <a:solidFill>
                  <a:srgbClr val="FF0000"/>
                </a:solidFill>
              </a:rPr>
              <a:t>남땜시</a:t>
            </a:r>
            <a:r>
              <a:rPr lang="ko-KR" altLang="en-US" b="1" dirty="0">
                <a:solidFill>
                  <a:srgbClr val="FF0000"/>
                </a:solidFill>
              </a:rPr>
              <a:t> 방향이 바뀌지 않도록 </a:t>
            </a:r>
            <a:r>
              <a:rPr lang="ko-KR" altLang="en-US" b="1" dirty="0" err="1">
                <a:solidFill>
                  <a:srgbClr val="FF0000"/>
                </a:solidFill>
              </a:rPr>
              <a:t>신경써야</a:t>
            </a:r>
            <a:r>
              <a:rPr lang="ko-KR" altLang="en-US" b="1" dirty="0">
                <a:solidFill>
                  <a:srgbClr val="FF0000"/>
                </a:solidFill>
              </a:rPr>
              <a:t> 합니다</a:t>
            </a:r>
          </a:p>
        </p:txBody>
      </p:sp>
    </p:spTree>
    <p:extLst>
      <p:ext uri="{BB962C8B-B14F-4D97-AF65-F5344CB8AC3E}">
        <p14:creationId xmlns:p14="http://schemas.microsoft.com/office/powerpoint/2010/main" val="3072408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ED2B9-0C39-4DF3-89ED-A9B23A1D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확장박스란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DA319D-4595-441F-9CFD-EBDE35C0D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SPC-1000</a:t>
            </a:r>
            <a:r>
              <a:rPr lang="ko-KR" altLang="en-US" dirty="0"/>
              <a:t>의 </a:t>
            </a:r>
            <a:r>
              <a:rPr lang="en-US" altLang="ko-KR" dirty="0"/>
              <a:t>Extension Bus</a:t>
            </a:r>
            <a:r>
              <a:rPr lang="ko-KR" altLang="en-US" dirty="0"/>
              <a:t>에 </a:t>
            </a:r>
            <a:r>
              <a:rPr lang="en-US" altLang="ko-KR" dirty="0"/>
              <a:t>Raspberry Pi GPIO</a:t>
            </a:r>
            <a:r>
              <a:rPr lang="ko-KR" altLang="en-US" dirty="0"/>
              <a:t>를 연결하여 </a:t>
            </a:r>
            <a:r>
              <a:rPr lang="en-US" altLang="ko-KR" dirty="0"/>
              <a:t>FDD </a:t>
            </a:r>
            <a:r>
              <a:rPr lang="ko-KR" altLang="en-US" dirty="0"/>
              <a:t>에뮬레이션과 카세트 테이프 저장방식인 </a:t>
            </a:r>
            <a:r>
              <a:rPr lang="en-US" altLang="ko-KR" dirty="0"/>
              <a:t>tap/</a:t>
            </a:r>
            <a:r>
              <a:rPr lang="en-US" altLang="ko-KR" dirty="0" err="1"/>
              <a:t>spc</a:t>
            </a:r>
            <a:r>
              <a:rPr lang="en-US" altLang="ko-KR" dirty="0"/>
              <a:t> </a:t>
            </a:r>
            <a:r>
              <a:rPr lang="ko-KR" altLang="en-US" dirty="0"/>
              <a:t>등의 포맷을 최대한 수정없이 사용할 수 있도록 하는 로직 칩 기반 연결보드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3D4DB-CB6E-4D73-AFFD-39FD9ED31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758" y="3684732"/>
            <a:ext cx="1552575" cy="2943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D73C47-9B8E-418A-83CD-D11F43C93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74" t="29767" r="5907" b="16611"/>
          <a:stretch/>
        </p:blipFill>
        <p:spPr>
          <a:xfrm>
            <a:off x="2998645" y="3726264"/>
            <a:ext cx="1860698" cy="28601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6A2DEB-7BDB-4A94-87EC-4E0031A133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517"/>
          <a:stretch/>
        </p:blipFill>
        <p:spPr>
          <a:xfrm>
            <a:off x="5433655" y="3684732"/>
            <a:ext cx="2890615" cy="2860159"/>
          </a:xfrm>
          <a:prstGeom prst="rect">
            <a:avLst/>
          </a:prstGeom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ED150227-734D-49EE-94C1-51D5667CEEB6}"/>
              </a:ext>
            </a:extLst>
          </p:cNvPr>
          <p:cNvSpPr/>
          <p:nvPr/>
        </p:nvSpPr>
        <p:spPr>
          <a:xfrm>
            <a:off x="2492004" y="4975589"/>
            <a:ext cx="350874" cy="361507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더하기 기호 7">
            <a:extLst>
              <a:ext uri="{FF2B5EF4-FFF2-40B4-BE49-F238E27FC236}">
                <a16:creationId xmlns:a16="http://schemas.microsoft.com/office/drawing/2014/main" id="{664B42B5-A6B0-42E4-97B3-7EAF36426D48}"/>
              </a:ext>
            </a:extLst>
          </p:cNvPr>
          <p:cNvSpPr/>
          <p:nvPr/>
        </p:nvSpPr>
        <p:spPr>
          <a:xfrm>
            <a:off x="4960616" y="4934057"/>
            <a:ext cx="350874" cy="361507"/>
          </a:xfrm>
          <a:prstGeom prst="mathPlus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36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42B51-C9C9-4941-8B62-BFAB1FFB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확장박스 기본 개념도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6B659B4-A8EA-4AEB-BF40-3AED5167FE43}"/>
              </a:ext>
            </a:extLst>
          </p:cNvPr>
          <p:cNvSpPr/>
          <p:nvPr/>
        </p:nvSpPr>
        <p:spPr>
          <a:xfrm>
            <a:off x="3982557" y="2052084"/>
            <a:ext cx="701749" cy="176500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74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HC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256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08081F9-AE1A-49A9-BA84-3030FBCA75AF}"/>
              </a:ext>
            </a:extLst>
          </p:cNvPr>
          <p:cNvSpPr/>
          <p:nvPr/>
        </p:nvSpPr>
        <p:spPr>
          <a:xfrm>
            <a:off x="3982557" y="4316818"/>
            <a:ext cx="701749" cy="176500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74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HC</a:t>
            </a:r>
          </a:p>
          <a:p>
            <a:pPr algn="ctr"/>
            <a:r>
              <a:rPr lang="en-US" altLang="ko-KR">
                <a:solidFill>
                  <a:schemeClr val="tx1"/>
                </a:solidFill>
              </a:rPr>
              <a:t>256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36A696-342F-4A1B-A6DA-8AD382815C4A}"/>
              </a:ext>
            </a:extLst>
          </p:cNvPr>
          <p:cNvSpPr/>
          <p:nvPr/>
        </p:nvSpPr>
        <p:spPr>
          <a:xfrm>
            <a:off x="5872057" y="2031068"/>
            <a:ext cx="2167713" cy="40297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SPC1000 </a:t>
            </a:r>
            <a:r>
              <a:rPr lang="ko-KR" altLang="en-US" dirty="0">
                <a:solidFill>
                  <a:schemeClr val="tx1"/>
                </a:solidFill>
              </a:rPr>
              <a:t>본체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FDD: 0xC000~2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CASS: 0xC003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VDP: 0xDBx0~1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CED6E1-AFB6-4A6F-90C3-451FEF20A7EE}"/>
              </a:ext>
            </a:extLst>
          </p:cNvPr>
          <p:cNvSpPr/>
          <p:nvPr/>
        </p:nvSpPr>
        <p:spPr>
          <a:xfrm>
            <a:off x="626411" y="2154789"/>
            <a:ext cx="2167713" cy="40297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Raspberry Pi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화살표: 왼쪽/오른쪽 8">
            <a:extLst>
              <a:ext uri="{FF2B5EF4-FFF2-40B4-BE49-F238E27FC236}">
                <a16:creationId xmlns:a16="http://schemas.microsoft.com/office/drawing/2014/main" id="{C93D65E1-2380-496B-9DB2-5B8EAD4716D2}"/>
              </a:ext>
            </a:extLst>
          </p:cNvPr>
          <p:cNvSpPr/>
          <p:nvPr/>
        </p:nvSpPr>
        <p:spPr>
          <a:xfrm>
            <a:off x="4684306" y="2474728"/>
            <a:ext cx="1186194" cy="8426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494011FA-71AD-4B9D-AD6A-5152A2B66F82}"/>
              </a:ext>
            </a:extLst>
          </p:cNvPr>
          <p:cNvSpPr/>
          <p:nvPr/>
        </p:nvSpPr>
        <p:spPr>
          <a:xfrm>
            <a:off x="2812975" y="2513271"/>
            <a:ext cx="1186194" cy="8426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A3C0296-CDF4-4D1C-BF8F-5535C2D7261C}"/>
              </a:ext>
            </a:extLst>
          </p:cNvPr>
          <p:cNvCxnSpPr>
            <a:cxnSpLocks/>
          </p:cNvCxnSpPr>
          <p:nvPr/>
        </p:nvCxnSpPr>
        <p:spPr>
          <a:xfrm rot="10800000">
            <a:off x="4700918" y="3567222"/>
            <a:ext cx="1169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EDBD3399-63EA-4C39-A19B-8800AB293834}"/>
              </a:ext>
            </a:extLst>
          </p:cNvPr>
          <p:cNvSpPr/>
          <p:nvPr/>
        </p:nvSpPr>
        <p:spPr>
          <a:xfrm rot="10800000">
            <a:off x="2829587" y="4331314"/>
            <a:ext cx="1140510" cy="2832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A2DC11D-65EE-451B-AD4E-15DB1A85019B}"/>
              </a:ext>
            </a:extLst>
          </p:cNvPr>
          <p:cNvSpPr/>
          <p:nvPr/>
        </p:nvSpPr>
        <p:spPr>
          <a:xfrm rot="10800000">
            <a:off x="4709225" y="4316804"/>
            <a:ext cx="1161275" cy="297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C408482-CFF6-44DD-AD6A-476853E2ECA9}"/>
              </a:ext>
            </a:extLst>
          </p:cNvPr>
          <p:cNvCxnSpPr>
            <a:cxnSpLocks/>
          </p:cNvCxnSpPr>
          <p:nvPr/>
        </p:nvCxnSpPr>
        <p:spPr>
          <a:xfrm rot="10800000">
            <a:off x="2829587" y="5199320"/>
            <a:ext cx="1169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9FFA9FE-4463-4236-ABCC-1A22C44F5FB0}"/>
              </a:ext>
            </a:extLst>
          </p:cNvPr>
          <p:cNvCxnSpPr>
            <a:cxnSpLocks/>
          </p:cNvCxnSpPr>
          <p:nvPr/>
        </p:nvCxnSpPr>
        <p:spPr>
          <a:xfrm rot="10800000">
            <a:off x="2829587" y="5443869"/>
            <a:ext cx="1169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574DF24-60D3-4160-916B-38E1A8F700DB}"/>
              </a:ext>
            </a:extLst>
          </p:cNvPr>
          <p:cNvCxnSpPr>
            <a:cxnSpLocks/>
          </p:cNvCxnSpPr>
          <p:nvPr/>
        </p:nvCxnSpPr>
        <p:spPr>
          <a:xfrm rot="10800000">
            <a:off x="2829587" y="5688418"/>
            <a:ext cx="1169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D0C3E08-D2AC-4EBD-B93C-1A26D6DD11E1}"/>
              </a:ext>
            </a:extLst>
          </p:cNvPr>
          <p:cNvSpPr txBox="1"/>
          <p:nvPr/>
        </p:nvSpPr>
        <p:spPr>
          <a:xfrm>
            <a:off x="5083570" y="3334635"/>
            <a:ext cx="404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WR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21DCA-2593-4D7E-9247-C48812F833CF}"/>
              </a:ext>
            </a:extLst>
          </p:cNvPr>
          <p:cNvSpPr txBox="1"/>
          <p:nvPr/>
        </p:nvSpPr>
        <p:spPr>
          <a:xfrm>
            <a:off x="4188292" y="3374456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A</a:t>
            </a:r>
            <a:r>
              <a:rPr lang="en-US" altLang="ko-KR" sz="1200" dirty="0">
                <a:sym typeface="Wingdings" panose="05000000000000000000" pitchFamily="2" charset="2"/>
              </a:rPr>
              <a:t>B</a:t>
            </a:r>
          </a:p>
          <a:p>
            <a:pPr algn="r"/>
            <a:r>
              <a:rPr lang="en-US" altLang="ko-KR" sz="1200" dirty="0">
                <a:sym typeface="Wingdings" panose="05000000000000000000" pitchFamily="2" charset="2"/>
              </a:rPr>
              <a:t>CE</a:t>
            </a:r>
            <a:endParaRPr lang="ko-KR" alt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287FC9-801F-4F55-8C39-89BBF6E7F4D2}"/>
              </a:ext>
            </a:extLst>
          </p:cNvPr>
          <p:cNvSpPr txBox="1"/>
          <p:nvPr/>
        </p:nvSpPr>
        <p:spPr>
          <a:xfrm>
            <a:off x="3824958" y="1754069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6213ED-B033-448D-B0A2-8245F958D234}"/>
              </a:ext>
            </a:extLst>
          </p:cNvPr>
          <p:cNvSpPr txBox="1"/>
          <p:nvPr/>
        </p:nvSpPr>
        <p:spPr>
          <a:xfrm>
            <a:off x="4183604" y="5677786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A</a:t>
            </a:r>
            <a:r>
              <a:rPr lang="en-US" altLang="ko-KR" sz="1200" dirty="0">
                <a:sym typeface="Wingdings" panose="05000000000000000000" pitchFamily="2" charset="2"/>
              </a:rPr>
              <a:t>B</a:t>
            </a:r>
          </a:p>
          <a:p>
            <a:pPr algn="r"/>
            <a:r>
              <a:rPr lang="en-US" altLang="ko-KR" sz="1200" dirty="0">
                <a:sym typeface="Wingdings" panose="05000000000000000000" pitchFamily="2" charset="2"/>
              </a:rPr>
              <a:t>CE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CBAF6A-2BCA-43F4-9D7D-38BD1163F5F3}"/>
              </a:ext>
            </a:extLst>
          </p:cNvPr>
          <p:cNvSpPr txBox="1"/>
          <p:nvPr/>
        </p:nvSpPr>
        <p:spPr>
          <a:xfrm>
            <a:off x="5050861" y="4523948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ADDR</a:t>
            </a:r>
            <a:endParaRPr lang="ko-KR" altLang="en-US" sz="12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53CC4C0-3FE1-483C-9E0E-6B41AD549723}"/>
              </a:ext>
            </a:extLst>
          </p:cNvPr>
          <p:cNvCxnSpPr>
            <a:cxnSpLocks/>
          </p:cNvCxnSpPr>
          <p:nvPr/>
        </p:nvCxnSpPr>
        <p:spPr>
          <a:xfrm rot="10800000">
            <a:off x="4700918" y="3722999"/>
            <a:ext cx="1169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31C8B36-437C-4882-83B1-55DB09CC35C5}"/>
              </a:ext>
            </a:extLst>
          </p:cNvPr>
          <p:cNvSpPr txBox="1"/>
          <p:nvPr/>
        </p:nvSpPr>
        <p:spPr>
          <a:xfrm>
            <a:off x="5070562" y="3697621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EXT1</a:t>
            </a:r>
            <a:endParaRPr lang="ko-KR" altLang="en-US" sz="12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D807142-990B-4AAE-986E-37A7BD6408E4}"/>
              </a:ext>
            </a:extLst>
          </p:cNvPr>
          <p:cNvCxnSpPr>
            <a:cxnSpLocks/>
          </p:cNvCxnSpPr>
          <p:nvPr/>
        </p:nvCxnSpPr>
        <p:spPr>
          <a:xfrm rot="10800000">
            <a:off x="4684306" y="5188688"/>
            <a:ext cx="1169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578FBAA-FDD3-4093-A91D-3CC071A51FFF}"/>
              </a:ext>
            </a:extLst>
          </p:cNvPr>
          <p:cNvCxnSpPr>
            <a:cxnSpLocks/>
          </p:cNvCxnSpPr>
          <p:nvPr/>
        </p:nvCxnSpPr>
        <p:spPr>
          <a:xfrm rot="10800000">
            <a:off x="4684306" y="5433237"/>
            <a:ext cx="1169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CD02F3A-86E4-4EB0-A4C0-0717D4228843}"/>
              </a:ext>
            </a:extLst>
          </p:cNvPr>
          <p:cNvCxnSpPr>
            <a:cxnSpLocks/>
          </p:cNvCxnSpPr>
          <p:nvPr/>
        </p:nvCxnSpPr>
        <p:spPr>
          <a:xfrm rot="10800000">
            <a:off x="4684306" y="5677786"/>
            <a:ext cx="1169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B3C91BE-E205-4364-9999-81D3A5FA7807}"/>
              </a:ext>
            </a:extLst>
          </p:cNvPr>
          <p:cNvSpPr txBox="1"/>
          <p:nvPr/>
        </p:nvSpPr>
        <p:spPr>
          <a:xfrm>
            <a:off x="5050861" y="5171260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RD</a:t>
            </a:r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7F98B7D-636E-4C78-B579-9DE155370790}"/>
              </a:ext>
            </a:extLst>
          </p:cNvPr>
          <p:cNvSpPr txBox="1"/>
          <p:nvPr/>
        </p:nvSpPr>
        <p:spPr>
          <a:xfrm>
            <a:off x="5050861" y="5424523"/>
            <a:ext cx="404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WR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E35048-6E97-48F9-B11A-20D23EEAA98A}"/>
              </a:ext>
            </a:extLst>
          </p:cNvPr>
          <p:cNvSpPr txBox="1"/>
          <p:nvPr/>
        </p:nvSpPr>
        <p:spPr>
          <a:xfrm>
            <a:off x="5050860" y="5668794"/>
            <a:ext cx="54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EXT1</a:t>
            </a:r>
            <a:endParaRPr lang="ko-KR" altLang="en-US" sz="1200" dirty="0"/>
          </a:p>
        </p:txBody>
      </p: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532CC54-D527-44A1-BD43-B0723F885013}"/>
              </a:ext>
            </a:extLst>
          </p:cNvPr>
          <p:cNvCxnSpPr>
            <a:stCxn id="27" idx="3"/>
          </p:cNvCxnSpPr>
          <p:nvPr/>
        </p:nvCxnSpPr>
        <p:spPr>
          <a:xfrm>
            <a:off x="4692077" y="5908619"/>
            <a:ext cx="220398" cy="2759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CE81F37-59D8-41B8-B6DA-2C3F1C5915DB}"/>
              </a:ext>
            </a:extLst>
          </p:cNvPr>
          <p:cNvSpPr txBox="1"/>
          <p:nvPr/>
        </p:nvSpPr>
        <p:spPr>
          <a:xfrm>
            <a:off x="4607158" y="6148443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/>
              <a:t>GND</a:t>
            </a:r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A7227E-5FFE-4F50-BD8C-64A75331739E}"/>
              </a:ext>
            </a:extLst>
          </p:cNvPr>
          <p:cNvSpPr txBox="1"/>
          <p:nvPr/>
        </p:nvSpPr>
        <p:spPr>
          <a:xfrm>
            <a:off x="3211042" y="4523948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ADDR</a:t>
            </a:r>
            <a:endParaRPr lang="ko-KR" altLang="en-US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9DC9C2-E414-488D-8734-E919BCAA7F28}"/>
              </a:ext>
            </a:extLst>
          </p:cNvPr>
          <p:cNvSpPr txBox="1"/>
          <p:nvPr/>
        </p:nvSpPr>
        <p:spPr>
          <a:xfrm>
            <a:off x="3211042" y="5171260"/>
            <a:ext cx="3626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RD</a:t>
            </a:r>
            <a:endParaRPr lang="ko-KR" altLang="en-US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9148E4-BF9B-4131-BE9E-4AF98833E66F}"/>
              </a:ext>
            </a:extLst>
          </p:cNvPr>
          <p:cNvSpPr txBox="1"/>
          <p:nvPr/>
        </p:nvSpPr>
        <p:spPr>
          <a:xfrm>
            <a:off x="3211042" y="5424523"/>
            <a:ext cx="404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WR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2705F2-4965-4D8C-8A28-91EA81827C8A}"/>
              </a:ext>
            </a:extLst>
          </p:cNvPr>
          <p:cNvSpPr txBox="1"/>
          <p:nvPr/>
        </p:nvSpPr>
        <p:spPr>
          <a:xfrm>
            <a:off x="3211041" y="5668794"/>
            <a:ext cx="5469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EXT1</a:t>
            </a:r>
            <a:endParaRPr lang="ko-KR" altLang="en-US" sz="12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8F5178C-344D-4F46-8780-054D1C3C8FF5}"/>
              </a:ext>
            </a:extLst>
          </p:cNvPr>
          <p:cNvCxnSpPr>
            <a:cxnSpLocks/>
          </p:cNvCxnSpPr>
          <p:nvPr/>
        </p:nvCxnSpPr>
        <p:spPr>
          <a:xfrm rot="10800000">
            <a:off x="2805204" y="4951219"/>
            <a:ext cx="1169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814FB9E-1042-430F-8302-7D4835EE9F2E}"/>
              </a:ext>
            </a:extLst>
          </p:cNvPr>
          <p:cNvCxnSpPr>
            <a:cxnSpLocks/>
          </p:cNvCxnSpPr>
          <p:nvPr/>
        </p:nvCxnSpPr>
        <p:spPr>
          <a:xfrm rot="10800000">
            <a:off x="4684305" y="4964201"/>
            <a:ext cx="116958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9CB9D2B-1DCC-44AB-879B-817131855F0F}"/>
              </a:ext>
            </a:extLst>
          </p:cNvPr>
          <p:cNvSpPr txBox="1"/>
          <p:nvPr/>
        </p:nvSpPr>
        <p:spPr>
          <a:xfrm>
            <a:off x="5036033" y="4939123"/>
            <a:ext cx="563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RESET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CF35D01-D585-495B-92C2-4EF321B4462A}"/>
              </a:ext>
            </a:extLst>
          </p:cNvPr>
          <p:cNvSpPr txBox="1"/>
          <p:nvPr/>
        </p:nvSpPr>
        <p:spPr>
          <a:xfrm>
            <a:off x="3187533" y="4916578"/>
            <a:ext cx="563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RESET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BFA72E2-843C-47FC-9C3B-266C94CF368A}"/>
              </a:ext>
            </a:extLst>
          </p:cNvPr>
          <p:cNvSpPr txBox="1"/>
          <p:nvPr/>
        </p:nvSpPr>
        <p:spPr>
          <a:xfrm>
            <a:off x="4509898" y="174667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128CBC-E287-4F32-8185-C6B5825C297A}"/>
              </a:ext>
            </a:extLst>
          </p:cNvPr>
          <p:cNvSpPr txBox="1"/>
          <p:nvPr/>
        </p:nvSpPr>
        <p:spPr>
          <a:xfrm>
            <a:off x="3850320" y="4066584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D23DF5-2926-47FF-92CF-FCD8D63C1964}"/>
              </a:ext>
            </a:extLst>
          </p:cNvPr>
          <p:cNvSpPr txBox="1"/>
          <p:nvPr/>
        </p:nvSpPr>
        <p:spPr>
          <a:xfrm>
            <a:off x="4535260" y="4059193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B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52239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DFD9F-3BCA-4468-8E16-27719FE7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확장박스 동작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37F33-A6A8-442C-AE37-78339F761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라즈베리파이의</a:t>
            </a:r>
            <a:r>
              <a:rPr lang="ko-KR" altLang="en-US" dirty="0"/>
              <a:t> </a:t>
            </a:r>
            <a:r>
              <a:rPr lang="en-US" altLang="ko-KR" dirty="0"/>
              <a:t>GPIO</a:t>
            </a:r>
            <a:r>
              <a:rPr lang="ko-KR" altLang="en-US" dirty="0"/>
              <a:t>는 </a:t>
            </a:r>
            <a:r>
              <a:rPr lang="ko-KR" altLang="en-US" dirty="0" err="1"/>
              <a:t>주소맵핑으로</a:t>
            </a:r>
            <a:r>
              <a:rPr lang="ko-KR" altLang="en-US" dirty="0"/>
              <a:t> 단일 주소로 바로 접근가능</a:t>
            </a:r>
            <a:endParaRPr lang="en-US" altLang="ko-KR" dirty="0"/>
          </a:p>
          <a:p>
            <a:r>
              <a:rPr lang="en-US" altLang="ko-KR" dirty="0"/>
              <a:t>SPC1000 </a:t>
            </a:r>
            <a:r>
              <a:rPr lang="ko-KR" altLang="en-US" dirty="0"/>
              <a:t>확장버스는 </a:t>
            </a:r>
            <a:r>
              <a:rPr lang="en-US" altLang="ko-KR" dirty="0"/>
              <a:t>0xC000~0xDFFF</a:t>
            </a:r>
            <a:r>
              <a:rPr lang="ko-KR" altLang="en-US" dirty="0"/>
              <a:t>까지의 </a:t>
            </a:r>
            <a:r>
              <a:rPr lang="en-US" altLang="ko-KR" dirty="0"/>
              <a:t>Z80</a:t>
            </a:r>
            <a:r>
              <a:rPr lang="ko-KR" altLang="en-US" dirty="0"/>
              <a:t>의 </a:t>
            </a:r>
            <a:r>
              <a:rPr lang="en-US" altLang="ko-KR" dirty="0"/>
              <a:t>OUT/IN 16</a:t>
            </a:r>
            <a:r>
              <a:rPr lang="ko-KR" altLang="en-US" dirty="0"/>
              <a:t>비트주소로 입출력을 수행</a:t>
            </a:r>
            <a:endParaRPr lang="en-US" altLang="ko-KR" dirty="0"/>
          </a:p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3.3V, SPC1000 5V </a:t>
            </a:r>
            <a:r>
              <a:rPr lang="ko-KR" altLang="en-US" dirty="0"/>
              <a:t>간의 전압차와 빈번한 입출력 방향 전환이 있는 데이터버스의 방향 전환이 필요하여  </a:t>
            </a:r>
            <a:r>
              <a:rPr lang="en-US" altLang="ko-KR" dirty="0"/>
              <a:t>74HC245 </a:t>
            </a:r>
            <a:r>
              <a:rPr lang="ko-KR" altLang="en-US" dirty="0"/>
              <a:t>양방향 </a:t>
            </a:r>
            <a:r>
              <a:rPr lang="ko-KR" altLang="en-US" dirty="0" err="1"/>
              <a:t>트랜시버</a:t>
            </a:r>
            <a:r>
              <a:rPr lang="ko-KR" altLang="en-US" dirty="0"/>
              <a:t> 활용</a:t>
            </a:r>
            <a:endParaRPr lang="en-US" altLang="ko-KR" dirty="0"/>
          </a:p>
          <a:p>
            <a:r>
              <a:rPr lang="en-US" altLang="ko-KR" dirty="0"/>
              <a:t>SPC1000 </a:t>
            </a:r>
            <a:r>
              <a:rPr lang="ko-KR" altLang="en-US" dirty="0"/>
              <a:t>확장버스 제어신호를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GPIO </a:t>
            </a:r>
            <a:r>
              <a:rPr lang="ko-KR" altLang="en-US" dirty="0"/>
              <a:t>핀을 </a:t>
            </a:r>
            <a:r>
              <a:rPr lang="ko-KR" altLang="en-US" dirty="0" err="1"/>
              <a:t>폴링하여</a:t>
            </a:r>
            <a:r>
              <a:rPr lang="ko-KR" altLang="en-US" dirty="0"/>
              <a:t> 신호처리를 수행</a:t>
            </a:r>
          </a:p>
        </p:txBody>
      </p:sp>
    </p:spTree>
    <p:extLst>
      <p:ext uri="{BB962C8B-B14F-4D97-AF65-F5344CB8AC3E}">
        <p14:creationId xmlns:p14="http://schemas.microsoft.com/office/powerpoint/2010/main" val="2415737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DAD473A-072C-44EF-B24E-27BB4CE08799}"/>
              </a:ext>
            </a:extLst>
          </p:cNvPr>
          <p:cNvSpPr/>
          <p:nvPr/>
        </p:nvSpPr>
        <p:spPr>
          <a:xfrm>
            <a:off x="4805916" y="2764465"/>
            <a:ext cx="446568" cy="28707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58832B-426A-44CA-A346-267B3A11DA58}"/>
              </a:ext>
            </a:extLst>
          </p:cNvPr>
          <p:cNvSpPr/>
          <p:nvPr/>
        </p:nvSpPr>
        <p:spPr>
          <a:xfrm>
            <a:off x="1430256" y="2162486"/>
            <a:ext cx="313484" cy="2192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8549E-C2FB-448B-859F-FFF22B3D2660}"/>
              </a:ext>
            </a:extLst>
          </p:cNvPr>
          <p:cNvSpPr txBox="1"/>
          <p:nvPr/>
        </p:nvSpPr>
        <p:spPr>
          <a:xfrm>
            <a:off x="1642554" y="4214569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수정포인트</a:t>
            </a:r>
            <a:r>
              <a:rPr lang="en-US" altLang="ko-KR" dirty="0"/>
              <a:t>1: U2</a:t>
            </a:r>
            <a:r>
              <a:rPr lang="ko-KR" altLang="en-US" dirty="0"/>
              <a:t>칩의 </a:t>
            </a:r>
            <a:r>
              <a:rPr lang="en-US" altLang="ko-KR" dirty="0"/>
              <a:t>CE</a:t>
            </a:r>
            <a:r>
              <a:rPr lang="ko-KR" altLang="en-US" dirty="0"/>
              <a:t>는</a:t>
            </a:r>
            <a:r>
              <a:rPr lang="en-US" altLang="ko-KR" dirty="0">
                <a:sym typeface="Wingdings" panose="05000000000000000000" pitchFamily="2" charset="2"/>
              </a:rPr>
              <a:t> EXT1</a:t>
            </a:r>
            <a:r>
              <a:rPr lang="ko-KR" altLang="en-US" dirty="0">
                <a:sym typeface="Wingdings" panose="05000000000000000000" pitchFamily="2" charset="2"/>
              </a:rPr>
              <a:t>으로</a:t>
            </a:r>
            <a:r>
              <a:rPr lang="en-US" altLang="ko-KR" dirty="0">
                <a:sym typeface="Wingdings" panose="05000000000000000000" pitchFamily="2" charset="2"/>
              </a:rPr>
              <a:t>, AB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WR</a:t>
            </a:r>
            <a:r>
              <a:rPr lang="ko-KR" altLang="en-US" dirty="0">
                <a:sym typeface="Wingdings" panose="05000000000000000000" pitchFamily="2" charset="2"/>
              </a:rPr>
              <a:t>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수정포인트</a:t>
            </a:r>
            <a:r>
              <a:rPr lang="en-US" altLang="ko-KR" dirty="0">
                <a:sym typeface="Wingdings" panose="05000000000000000000" pitchFamily="2" charset="2"/>
              </a:rPr>
              <a:t>2: J2</a:t>
            </a:r>
            <a:r>
              <a:rPr lang="ko-KR" altLang="en-US" dirty="0">
                <a:sym typeface="Wingdings" panose="05000000000000000000" pitchFamily="2" charset="2"/>
              </a:rPr>
              <a:t> 커넥터의 </a:t>
            </a:r>
            <a:r>
              <a:rPr lang="en-US" altLang="ko-KR" dirty="0">
                <a:sym typeface="Wingdings" panose="05000000000000000000" pitchFamily="2" charset="2"/>
              </a:rPr>
              <a:t>A2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en-US" altLang="ko-KR" dirty="0">
                <a:sym typeface="Wingdings" panose="05000000000000000000" pitchFamily="2" charset="2"/>
              </a:rPr>
              <a:t>A11</a:t>
            </a:r>
            <a:r>
              <a:rPr lang="ko-KR" altLang="en-US" dirty="0">
                <a:sym typeface="Wingdings" panose="05000000000000000000" pitchFamily="2" charset="2"/>
              </a:rPr>
              <a:t>으로 변경 </a:t>
            </a:r>
            <a:r>
              <a:rPr lang="en-US" altLang="ko-KR" dirty="0">
                <a:sym typeface="Wingdings" panose="05000000000000000000" pitchFamily="2" charset="2"/>
              </a:rPr>
              <a:t>(VDP </a:t>
            </a:r>
            <a:r>
              <a:rPr lang="ko-KR" altLang="en-US" dirty="0" err="1">
                <a:sym typeface="Wingdings" panose="05000000000000000000" pitchFamily="2" charset="2"/>
              </a:rPr>
              <a:t>박스용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30FBA-1CE4-4501-BB17-5E925B7E7D85}"/>
              </a:ext>
            </a:extLst>
          </p:cNvPr>
          <p:cNvSpPr txBox="1"/>
          <p:nvPr/>
        </p:nvSpPr>
        <p:spPr>
          <a:xfrm>
            <a:off x="1125100" y="5100595"/>
            <a:ext cx="36808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J2 32pin RD</a:t>
            </a:r>
            <a:r>
              <a:rPr lang="ko-KR" altLang="en-US" dirty="0"/>
              <a:t>와 </a:t>
            </a:r>
            <a:r>
              <a:rPr lang="en-US" altLang="ko-KR" dirty="0"/>
              <a:t>U2 19pin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단선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J2 30pin EXT1</a:t>
            </a:r>
            <a:r>
              <a:rPr lang="ko-KR" altLang="en-US" dirty="0"/>
              <a:t>과  </a:t>
            </a:r>
            <a:r>
              <a:rPr lang="en-US" altLang="ko-KR" dirty="0"/>
              <a:t>U2 1pin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단선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342900" indent="-342900">
              <a:buAutoNum type="arabicParenR"/>
            </a:pPr>
            <a:r>
              <a:rPr lang="en-US" altLang="ko-KR" dirty="0">
                <a:sym typeface="Wingdings" panose="05000000000000000000" pitchFamily="2" charset="2"/>
              </a:rPr>
              <a:t>J2 5pin A2</a:t>
            </a:r>
            <a:r>
              <a:rPr lang="ko-KR" altLang="en-US" dirty="0">
                <a:sym typeface="Wingdings" panose="05000000000000000000" pitchFamily="2" charset="2"/>
              </a:rPr>
              <a:t>와 </a:t>
            </a:r>
            <a:r>
              <a:rPr lang="en-US" altLang="ko-KR" dirty="0">
                <a:sym typeface="Wingdings" panose="05000000000000000000" pitchFamily="2" charset="2"/>
              </a:rPr>
              <a:t>U1 18pin  </a:t>
            </a:r>
            <a:r>
              <a:rPr lang="ko-KR" altLang="en-US" dirty="0">
                <a:sym typeface="Wingdings" panose="05000000000000000000" pitchFamily="2" charset="2"/>
              </a:rPr>
              <a:t>단선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85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8BBECD-413A-442D-BB20-4A03419BF30E}"/>
              </a:ext>
            </a:extLst>
          </p:cNvPr>
          <p:cNvGrpSpPr/>
          <p:nvPr/>
        </p:nvGrpSpPr>
        <p:grpSpPr>
          <a:xfrm>
            <a:off x="1650092" y="1148896"/>
            <a:ext cx="5360309" cy="4560208"/>
            <a:chOff x="4044948" y="1593849"/>
            <a:chExt cx="4102103" cy="367030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09A6C52-10A0-4D48-BD38-A4D59558D2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188" t="17223" r="12484" b="22962"/>
            <a:stretch/>
          </p:blipFill>
          <p:spPr>
            <a:xfrm rot="16200000">
              <a:off x="4260849" y="1377948"/>
              <a:ext cx="3670301" cy="4102103"/>
            </a:xfrm>
            <a:prstGeom prst="rect">
              <a:avLst/>
            </a:prstGeom>
          </p:spPr>
        </p:pic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25D6794B-1AD2-4C38-BF67-3D5ED10DB318}"/>
                </a:ext>
              </a:extLst>
            </p:cNvPr>
            <p:cNvSpPr/>
            <p:nvPr/>
          </p:nvSpPr>
          <p:spPr>
            <a:xfrm>
              <a:off x="5018963" y="2529840"/>
              <a:ext cx="2983293" cy="1424940"/>
            </a:xfrm>
            <a:custGeom>
              <a:avLst/>
              <a:gdLst>
                <a:gd name="connsiteX0" fmla="*/ 2797885 w 2983293"/>
                <a:gd name="connsiteY0" fmla="*/ 1424940 h 1424940"/>
                <a:gd name="connsiteX1" fmla="*/ 2950285 w 2983293"/>
                <a:gd name="connsiteY1" fmla="*/ 1127760 h 1424940"/>
                <a:gd name="connsiteX2" fmla="*/ 2889325 w 2983293"/>
                <a:gd name="connsiteY2" fmla="*/ 693420 h 1424940"/>
                <a:gd name="connsiteX3" fmla="*/ 2028265 w 2983293"/>
                <a:gd name="connsiteY3" fmla="*/ 487680 h 1424940"/>
                <a:gd name="connsiteX4" fmla="*/ 229945 w 2983293"/>
                <a:gd name="connsiteY4" fmla="*/ 365760 h 1424940"/>
                <a:gd name="connsiteX5" fmla="*/ 24205 w 2983293"/>
                <a:gd name="connsiteY5" fmla="*/ 0 h 1424940"/>
                <a:gd name="connsiteX6" fmla="*/ 24205 w 2983293"/>
                <a:gd name="connsiteY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3293" h="1424940">
                  <a:moveTo>
                    <a:pt x="2797885" y="1424940"/>
                  </a:moveTo>
                  <a:cubicBezTo>
                    <a:pt x="2866465" y="1337310"/>
                    <a:pt x="2935045" y="1249680"/>
                    <a:pt x="2950285" y="1127760"/>
                  </a:cubicBezTo>
                  <a:cubicBezTo>
                    <a:pt x="2965525" y="1005840"/>
                    <a:pt x="3042995" y="800100"/>
                    <a:pt x="2889325" y="693420"/>
                  </a:cubicBezTo>
                  <a:cubicBezTo>
                    <a:pt x="2735655" y="586740"/>
                    <a:pt x="2471495" y="542290"/>
                    <a:pt x="2028265" y="487680"/>
                  </a:cubicBezTo>
                  <a:cubicBezTo>
                    <a:pt x="1585035" y="433070"/>
                    <a:pt x="563955" y="447040"/>
                    <a:pt x="229945" y="365760"/>
                  </a:cubicBezTo>
                  <a:cubicBezTo>
                    <a:pt x="-104065" y="284480"/>
                    <a:pt x="24205" y="0"/>
                    <a:pt x="24205" y="0"/>
                  </a:cubicBezTo>
                  <a:lnTo>
                    <a:pt x="24205" y="0"/>
                  </a:ln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ECE85FF-FBF0-49D3-95D4-DAB1AB2C62EE}"/>
                </a:ext>
              </a:extLst>
            </p:cNvPr>
            <p:cNvSpPr/>
            <p:nvPr/>
          </p:nvSpPr>
          <p:spPr>
            <a:xfrm>
              <a:off x="4974588" y="3154445"/>
              <a:ext cx="2682240" cy="305035"/>
            </a:xfrm>
            <a:custGeom>
              <a:avLst/>
              <a:gdLst>
                <a:gd name="connsiteX0" fmla="*/ 2682240 w 2682240"/>
                <a:gd name="connsiteY0" fmla="*/ 305035 h 305035"/>
                <a:gd name="connsiteX1" fmla="*/ 2415540 w 2682240"/>
                <a:gd name="connsiteY1" fmla="*/ 91675 h 305035"/>
                <a:gd name="connsiteX2" fmla="*/ 1165860 w 2682240"/>
                <a:gd name="connsiteY2" fmla="*/ 235 h 305035"/>
                <a:gd name="connsiteX3" fmla="*/ 182880 w 2682240"/>
                <a:gd name="connsiteY3" fmla="*/ 68815 h 305035"/>
                <a:gd name="connsiteX4" fmla="*/ 30480 w 2682240"/>
                <a:gd name="connsiteY4" fmla="*/ 175495 h 305035"/>
                <a:gd name="connsiteX5" fmla="*/ 0 w 2682240"/>
                <a:gd name="connsiteY5" fmla="*/ 274555 h 30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82240" h="305035">
                  <a:moveTo>
                    <a:pt x="2682240" y="305035"/>
                  </a:moveTo>
                  <a:cubicBezTo>
                    <a:pt x="2675255" y="223755"/>
                    <a:pt x="2668270" y="142475"/>
                    <a:pt x="2415540" y="91675"/>
                  </a:cubicBezTo>
                  <a:cubicBezTo>
                    <a:pt x="2162810" y="40875"/>
                    <a:pt x="1537970" y="4045"/>
                    <a:pt x="1165860" y="235"/>
                  </a:cubicBezTo>
                  <a:cubicBezTo>
                    <a:pt x="793750" y="-3575"/>
                    <a:pt x="372110" y="39605"/>
                    <a:pt x="182880" y="68815"/>
                  </a:cubicBezTo>
                  <a:cubicBezTo>
                    <a:pt x="-6350" y="98025"/>
                    <a:pt x="60960" y="141205"/>
                    <a:pt x="30480" y="175495"/>
                  </a:cubicBezTo>
                  <a:cubicBezTo>
                    <a:pt x="0" y="209785"/>
                    <a:pt x="0" y="242170"/>
                    <a:pt x="0" y="274555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87DEF54B-C726-4894-B09A-2E9D17583511}"/>
                </a:ext>
              </a:extLst>
            </p:cNvPr>
            <p:cNvSpPr/>
            <p:nvPr/>
          </p:nvSpPr>
          <p:spPr>
            <a:xfrm>
              <a:off x="5599850" y="2392680"/>
              <a:ext cx="1241638" cy="1043940"/>
            </a:xfrm>
            <a:custGeom>
              <a:avLst/>
              <a:gdLst>
                <a:gd name="connsiteX0" fmla="*/ 30058 w 1241638"/>
                <a:gd name="connsiteY0" fmla="*/ 1043940 h 1043940"/>
                <a:gd name="connsiteX1" fmla="*/ 113878 w 1241638"/>
                <a:gd name="connsiteY1" fmla="*/ 701040 h 1043940"/>
                <a:gd name="connsiteX2" fmla="*/ 952078 w 1241638"/>
                <a:gd name="connsiteY2" fmla="*/ 403860 h 1043940"/>
                <a:gd name="connsiteX3" fmla="*/ 1241638 w 1241638"/>
                <a:gd name="connsiteY3" fmla="*/ 0 h 104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1638" h="1043940">
                  <a:moveTo>
                    <a:pt x="30058" y="1043940"/>
                  </a:moveTo>
                  <a:cubicBezTo>
                    <a:pt x="-4867" y="925830"/>
                    <a:pt x="-39792" y="807720"/>
                    <a:pt x="113878" y="701040"/>
                  </a:cubicBezTo>
                  <a:cubicBezTo>
                    <a:pt x="267548" y="594360"/>
                    <a:pt x="764118" y="520700"/>
                    <a:pt x="952078" y="403860"/>
                  </a:cubicBezTo>
                  <a:cubicBezTo>
                    <a:pt x="1140038" y="287020"/>
                    <a:pt x="1190838" y="143510"/>
                    <a:pt x="1241638" y="0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243C2A-111F-46F8-ADE1-75477A0F9E3A}"/>
                </a:ext>
              </a:extLst>
            </p:cNvPr>
            <p:cNvSpPr txBox="1"/>
            <p:nvPr/>
          </p:nvSpPr>
          <p:spPr>
            <a:xfrm>
              <a:off x="7493963" y="3473529"/>
              <a:ext cx="254180" cy="322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19</a:t>
              </a: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CE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083AD03-B351-4690-90A8-28179A1F0B23}"/>
                </a:ext>
              </a:extLst>
            </p:cNvPr>
            <p:cNvSpPr txBox="1"/>
            <p:nvPr/>
          </p:nvSpPr>
          <p:spPr>
            <a:xfrm>
              <a:off x="7661482" y="3998678"/>
              <a:ext cx="359679" cy="322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1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A</a:t>
              </a:r>
              <a:r>
                <a:rPr lang="en-US" altLang="ko-KR" sz="1000" dirty="0">
                  <a:solidFill>
                    <a:schemeClr val="bg1"/>
                  </a:solidFill>
                  <a:sym typeface="Wingdings" panose="05000000000000000000" pitchFamily="2" charset="2"/>
                </a:rPr>
                <a:t>B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32E7B9E-E8BA-4996-9952-AD705533DC6E}"/>
                </a:ext>
              </a:extLst>
            </p:cNvPr>
            <p:cNvSpPr txBox="1"/>
            <p:nvPr/>
          </p:nvSpPr>
          <p:spPr>
            <a:xfrm>
              <a:off x="4828408" y="3483133"/>
              <a:ext cx="357225" cy="322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14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EXT1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18D3F7-58DC-4284-A083-75F99BC1526D}"/>
                </a:ext>
              </a:extLst>
            </p:cNvPr>
            <p:cNvSpPr txBox="1"/>
            <p:nvPr/>
          </p:nvSpPr>
          <p:spPr>
            <a:xfrm>
              <a:off x="4919357" y="2595921"/>
              <a:ext cx="294662" cy="322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31 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WR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9C33A2-F7B7-4569-AD3D-741848C6941D}"/>
                </a:ext>
              </a:extLst>
            </p:cNvPr>
            <p:cNvSpPr txBox="1"/>
            <p:nvPr/>
          </p:nvSpPr>
          <p:spPr>
            <a:xfrm>
              <a:off x="6742063" y="1954073"/>
              <a:ext cx="314290" cy="322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A11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10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8B0795-4C18-44ED-A488-43FFE8A52FE6}"/>
                </a:ext>
              </a:extLst>
            </p:cNvPr>
            <p:cNvSpPr txBox="1"/>
            <p:nvPr/>
          </p:nvSpPr>
          <p:spPr>
            <a:xfrm>
              <a:off x="5463425" y="3476928"/>
              <a:ext cx="314290" cy="322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18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A11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0CC8FE-5053-4460-8C62-44656F0FF21D}"/>
                </a:ext>
              </a:extLst>
            </p:cNvPr>
            <p:cNvSpPr txBox="1"/>
            <p:nvPr/>
          </p:nvSpPr>
          <p:spPr>
            <a:xfrm>
              <a:off x="7621562" y="2369026"/>
              <a:ext cx="230872" cy="198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J2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559A26-686E-4776-8A17-04FEC984CDD4}"/>
                </a:ext>
              </a:extLst>
            </p:cNvPr>
            <p:cNvSpPr txBox="1"/>
            <p:nvPr/>
          </p:nvSpPr>
          <p:spPr>
            <a:xfrm>
              <a:off x="4235815" y="4595771"/>
              <a:ext cx="1126389" cy="198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>
                  <a:solidFill>
                    <a:schemeClr val="bg1"/>
                  </a:solidFill>
                </a:rPr>
                <a:t>J1 RASBERRY PI 40pin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EB6D81-BD64-49E7-A4AB-640A16FFC4D1}"/>
                </a:ext>
              </a:extLst>
            </p:cNvPr>
            <p:cNvSpPr txBox="1"/>
            <p:nvPr/>
          </p:nvSpPr>
          <p:spPr>
            <a:xfrm>
              <a:off x="4486908" y="4901843"/>
              <a:ext cx="3230880" cy="19817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/>
                <a:t>라즈베리</a:t>
              </a:r>
              <a:r>
                <a:rPr lang="ko-KR" altLang="en-US" sz="1000" dirty="0"/>
                <a:t> 커넥터만 </a:t>
              </a:r>
              <a:r>
                <a:rPr lang="ko-KR" altLang="en-US" sz="1000" dirty="0" err="1"/>
                <a:t>남땜면은</a:t>
              </a:r>
              <a:r>
                <a:rPr lang="ko-KR" altLang="en-US" sz="1000" dirty="0"/>
                <a:t> 앞면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FEB7B3A-9563-48AB-9406-E8EFEAD9B292}"/>
                </a:ext>
              </a:extLst>
            </p:cNvPr>
            <p:cNvSpPr txBox="1"/>
            <p:nvPr/>
          </p:nvSpPr>
          <p:spPr>
            <a:xfrm>
              <a:off x="5330950" y="1936449"/>
              <a:ext cx="357225" cy="3220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EXT1</a:t>
              </a:r>
            </a:p>
            <a:p>
              <a:pPr algn="ctr"/>
              <a:r>
                <a:rPr lang="en-US" altLang="ko-KR" sz="1000" dirty="0">
                  <a:solidFill>
                    <a:schemeClr val="bg1"/>
                  </a:solidFill>
                </a:rPr>
                <a:t>26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B01C023-E328-4CC1-8C20-CE247BEAA820}"/>
              </a:ext>
            </a:extLst>
          </p:cNvPr>
          <p:cNvSpPr txBox="1"/>
          <p:nvPr/>
        </p:nvSpPr>
        <p:spPr>
          <a:xfrm>
            <a:off x="2602268" y="595086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실뜨기 작업할 포인트 안내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13A78D-ED9F-4274-92D3-E21436ADE3FA}"/>
              </a:ext>
            </a:extLst>
          </p:cNvPr>
          <p:cNvSpPr txBox="1"/>
          <p:nvPr/>
        </p:nvSpPr>
        <p:spPr>
          <a:xfrm>
            <a:off x="753946" y="5972033"/>
            <a:ext cx="7726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작업시</a:t>
            </a:r>
            <a:r>
              <a:rPr lang="ko-KR" altLang="en-US" dirty="0"/>
              <a:t> 기존 연결선이 끊어져 있는지 꼭 확인해야 합니다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모든 </a:t>
            </a:r>
            <a:r>
              <a:rPr lang="en-US" altLang="ko-KR" dirty="0"/>
              <a:t>PCB</a:t>
            </a:r>
            <a:r>
              <a:rPr lang="ko-KR" altLang="en-US" dirty="0"/>
              <a:t>의 잘못 연결된 선을 </a:t>
            </a:r>
            <a:r>
              <a:rPr lang="ko-KR" altLang="en-US" dirty="0" err="1"/>
              <a:t>끊어놓았으나</a:t>
            </a:r>
            <a:r>
              <a:rPr lang="ko-KR" altLang="en-US" dirty="0"/>
              <a:t> </a:t>
            </a:r>
            <a:r>
              <a:rPr lang="ko-KR" altLang="en-US" dirty="0" err="1"/>
              <a:t>재연결될</a:t>
            </a:r>
            <a:r>
              <a:rPr lang="ko-KR" altLang="en-US" dirty="0"/>
              <a:t> 가능성이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26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31A4BB3-B042-4654-963E-DD902613D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89" t="11640" r="13492" b="8571"/>
          <a:stretch/>
        </p:blipFill>
        <p:spPr>
          <a:xfrm>
            <a:off x="1915886" y="961572"/>
            <a:ext cx="5576258" cy="49348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51B429-97DB-4AF4-958D-743E84931DD6}"/>
              </a:ext>
            </a:extLst>
          </p:cNvPr>
          <p:cNvSpPr txBox="1"/>
          <p:nvPr/>
        </p:nvSpPr>
        <p:spPr>
          <a:xfrm>
            <a:off x="3087458" y="406401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실뜨기 작업을 완료한 예</a:t>
            </a:r>
          </a:p>
        </p:txBody>
      </p:sp>
    </p:spTree>
    <p:extLst>
      <p:ext uri="{BB962C8B-B14F-4D97-AF65-F5344CB8AC3E}">
        <p14:creationId xmlns:p14="http://schemas.microsoft.com/office/powerpoint/2010/main" val="3121805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1609</TotalTime>
  <Words>634</Words>
  <Application>Microsoft Office PowerPoint</Application>
  <PresentationFormat>화면 슬라이드 쇼(4:3)</PresentationFormat>
  <Paragraphs>124</Paragraphs>
  <Slides>16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Wingdings</vt:lpstr>
      <vt:lpstr>Office 테마</vt:lpstr>
      <vt:lpstr>Office Theme</vt:lpstr>
      <vt:lpstr>SPC-1000을 위한 라즈베리파이 확장박스 자작방법  (V0.5 버전)</vt:lpstr>
      <vt:lpstr>준비물</vt:lpstr>
      <vt:lpstr>확장박스 자작시 준비물</vt:lpstr>
      <vt:lpstr>라즈베리파이 확장박스란?</vt:lpstr>
      <vt:lpstr>확장박스 기본 개념도</vt:lpstr>
      <vt:lpstr>확장박스 동작 방식</vt:lpstr>
      <vt:lpstr>PowerPoint 프레젠테이션</vt:lpstr>
      <vt:lpstr>PowerPoint 프레젠테이션</vt:lpstr>
      <vt:lpstr>PowerPoint 프레젠테이션</vt:lpstr>
      <vt:lpstr>PowerPoint 프레젠테이션</vt:lpstr>
      <vt:lpstr>실기와의 연결</vt:lpstr>
      <vt:lpstr>실기 장착 예</vt:lpstr>
      <vt:lpstr>MicroSD카드의 준비</vt:lpstr>
      <vt:lpstr>실제 동작하는 모습</vt:lpstr>
      <vt:lpstr>프로그램 관련 사항</vt:lpstr>
      <vt:lpstr>앞으로의 개선계획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Miso Kim</dc:creator>
  <cp:lastModifiedBy>Miso Kim</cp:lastModifiedBy>
  <cp:revision>20</cp:revision>
  <dcterms:created xsi:type="dcterms:W3CDTF">2018-01-13T01:36:26Z</dcterms:created>
  <dcterms:modified xsi:type="dcterms:W3CDTF">2018-01-15T16:47:09Z</dcterms:modified>
</cp:coreProperties>
</file>